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2"/>
  </p:notesMasterIdLst>
  <p:sldIdLst>
    <p:sldId id="564" r:id="rId5"/>
    <p:sldId id="565" r:id="rId6"/>
    <p:sldId id="556" r:id="rId7"/>
    <p:sldId id="557" r:id="rId8"/>
    <p:sldId id="541" r:id="rId9"/>
    <p:sldId id="566" r:id="rId10"/>
    <p:sldId id="567" r:id="rId11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8420100" cy="115877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80588" y="92583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fld id="{37D409AB-2201-4E18-8A34-C31753AD9B06}" type="slidenum">
              <a:rPr smtClean="0">
                <a:latin typeface="Verdana" panose="020B0604030504040204" pitchFamily="34" charset="0"/>
                <a:ea typeface="Verdana" panose="020B0604030504040204" pitchFamily="34" charset="0"/>
              </a:rPr>
              <a:pPr algn="l"/>
              <a:t>1</a:t>
            </a:fld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57298" y="2863247"/>
            <a:ext cx="3894854" cy="4651319"/>
            <a:chOff x="1257298" y="2863247"/>
            <a:chExt cx="3894854" cy="4777946"/>
          </a:xfrm>
        </p:grpSpPr>
        <p:sp>
          <p:nvSpPr>
            <p:cNvPr id="32" name="Овал 27"/>
            <p:cNvSpPr/>
            <p:nvPr/>
          </p:nvSpPr>
          <p:spPr>
            <a:xfrm>
              <a:off x="1833127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Арка 30"/>
            <p:cNvSpPr/>
            <p:nvPr/>
          </p:nvSpPr>
          <p:spPr>
            <a:xfrm>
              <a:off x="1833127" y="2863247"/>
              <a:ext cx="2743200" cy="2743200"/>
            </a:xfrm>
            <a:prstGeom prst="blockArc">
              <a:avLst>
                <a:gd name="adj1" fmla="val 16183538"/>
                <a:gd name="adj2" fmla="val 1959"/>
                <a:gd name="adj3" fmla="val 1616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Овал 27"/>
            <p:cNvSpPr/>
            <p:nvPr/>
          </p:nvSpPr>
          <p:spPr>
            <a:xfrm>
              <a:off x="2290327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61697" y="3771900"/>
              <a:ext cx="16860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flipH="1">
              <a:off x="1257298" y="7230190"/>
              <a:ext cx="3894854" cy="411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60041" y="5696634"/>
              <a:ext cx="3889372" cy="663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algn="ctr">
                <a:defRPr sz="3600">
                  <a:latin typeface="+mj-lt"/>
                </a:defRPr>
              </a:lvl1pPr>
            </a:lstStyle>
            <a:p>
              <a:r>
                <a:rPr lang="en-US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5" name="Group 3"/>
          <p:cNvGrpSpPr/>
          <p:nvPr/>
        </p:nvGrpSpPr>
        <p:grpSpPr>
          <a:xfrm>
            <a:off x="5234771" y="2863247"/>
            <a:ext cx="3894854" cy="4651319"/>
            <a:chOff x="1257298" y="2863247"/>
            <a:chExt cx="3894854" cy="4777946"/>
          </a:xfrm>
        </p:grpSpPr>
        <p:sp>
          <p:nvSpPr>
            <p:cNvPr id="46" name="Овал 27"/>
            <p:cNvSpPr/>
            <p:nvPr/>
          </p:nvSpPr>
          <p:spPr>
            <a:xfrm>
              <a:off x="1833127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2" name="Арка 30"/>
            <p:cNvSpPr/>
            <p:nvPr/>
          </p:nvSpPr>
          <p:spPr>
            <a:xfrm>
              <a:off x="1833127" y="2863247"/>
              <a:ext cx="2743200" cy="2743200"/>
            </a:xfrm>
            <a:prstGeom prst="blockArc">
              <a:avLst>
                <a:gd name="adj1" fmla="val 16183538"/>
                <a:gd name="adj2" fmla="val 4905366"/>
                <a:gd name="adj3" fmla="val 14820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Овал 27"/>
            <p:cNvSpPr/>
            <p:nvPr/>
          </p:nvSpPr>
          <p:spPr>
            <a:xfrm>
              <a:off x="2290327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4" name="TextBox 34"/>
            <p:cNvSpPr txBox="1"/>
            <p:nvPr/>
          </p:nvSpPr>
          <p:spPr>
            <a:xfrm>
              <a:off x="2361697" y="3771900"/>
              <a:ext cx="16860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3" name="TextBox 29"/>
            <p:cNvSpPr txBox="1"/>
            <p:nvPr/>
          </p:nvSpPr>
          <p:spPr>
            <a:xfrm flipH="1">
              <a:off x="1257298" y="7230190"/>
              <a:ext cx="3894854" cy="411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4" name="TextBox 30"/>
            <p:cNvSpPr txBox="1"/>
            <p:nvPr/>
          </p:nvSpPr>
          <p:spPr>
            <a:xfrm>
              <a:off x="1260041" y="5696634"/>
              <a:ext cx="3889372" cy="663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algn="ctr">
                <a:defRPr sz="3600">
                  <a:latin typeface="+mj-lt"/>
                </a:defRPr>
              </a:lvl1pPr>
            </a:lstStyle>
            <a:p>
              <a:r>
                <a:rPr lang="en-US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5" name="Group 3"/>
          <p:cNvGrpSpPr/>
          <p:nvPr/>
        </p:nvGrpSpPr>
        <p:grpSpPr>
          <a:xfrm>
            <a:off x="9212244" y="2863247"/>
            <a:ext cx="3894854" cy="4651319"/>
            <a:chOff x="1257298" y="2863247"/>
            <a:chExt cx="3894854" cy="4777946"/>
          </a:xfrm>
        </p:grpSpPr>
        <p:sp>
          <p:nvSpPr>
            <p:cNvPr id="66" name="Овал 27"/>
            <p:cNvSpPr/>
            <p:nvPr/>
          </p:nvSpPr>
          <p:spPr>
            <a:xfrm>
              <a:off x="1833127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7" name="Арка 30"/>
            <p:cNvSpPr/>
            <p:nvPr/>
          </p:nvSpPr>
          <p:spPr>
            <a:xfrm>
              <a:off x="1833127" y="2863247"/>
              <a:ext cx="2743200" cy="2743200"/>
            </a:xfrm>
            <a:prstGeom prst="blockArc">
              <a:avLst>
                <a:gd name="adj1" fmla="val 16183538"/>
                <a:gd name="adj2" fmla="val 18059622"/>
                <a:gd name="adj3" fmla="val 18098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8" name="Овал 27"/>
            <p:cNvSpPr/>
            <p:nvPr/>
          </p:nvSpPr>
          <p:spPr>
            <a:xfrm>
              <a:off x="2290327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9" name="TextBox 34"/>
            <p:cNvSpPr txBox="1"/>
            <p:nvPr/>
          </p:nvSpPr>
          <p:spPr>
            <a:xfrm>
              <a:off x="2361697" y="3771900"/>
              <a:ext cx="16860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0" name="TextBox 29"/>
            <p:cNvSpPr txBox="1"/>
            <p:nvPr/>
          </p:nvSpPr>
          <p:spPr>
            <a:xfrm flipH="1">
              <a:off x="1257298" y="7230190"/>
              <a:ext cx="3894854" cy="411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1" name="TextBox 30"/>
            <p:cNvSpPr txBox="1"/>
            <p:nvPr/>
          </p:nvSpPr>
          <p:spPr>
            <a:xfrm>
              <a:off x="1260041" y="5696634"/>
              <a:ext cx="3889372" cy="663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algn="ctr">
                <a:defRPr sz="3600">
                  <a:latin typeface="+mj-lt"/>
                </a:defRPr>
              </a:lvl1pPr>
            </a:lstStyle>
            <a:p>
              <a:r>
                <a:rPr lang="en-US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2" name="Group 3"/>
          <p:cNvGrpSpPr/>
          <p:nvPr/>
        </p:nvGrpSpPr>
        <p:grpSpPr>
          <a:xfrm>
            <a:off x="12988473" y="2863247"/>
            <a:ext cx="3894854" cy="4651319"/>
            <a:chOff x="1257298" y="2863247"/>
            <a:chExt cx="3894854" cy="4777946"/>
          </a:xfrm>
        </p:grpSpPr>
        <p:sp>
          <p:nvSpPr>
            <p:cNvPr id="73" name="Овал 27"/>
            <p:cNvSpPr/>
            <p:nvPr/>
          </p:nvSpPr>
          <p:spPr>
            <a:xfrm>
              <a:off x="1833127" y="2863247"/>
              <a:ext cx="2743200" cy="27432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4" name="Арка 30"/>
            <p:cNvSpPr/>
            <p:nvPr/>
          </p:nvSpPr>
          <p:spPr>
            <a:xfrm>
              <a:off x="1833127" y="2863247"/>
              <a:ext cx="2743200" cy="2743200"/>
            </a:xfrm>
            <a:prstGeom prst="blockArc">
              <a:avLst>
                <a:gd name="adj1" fmla="val 16183538"/>
                <a:gd name="adj2" fmla="val 11467473"/>
                <a:gd name="adj3" fmla="val 16958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5" name="Овал 27"/>
            <p:cNvSpPr/>
            <p:nvPr/>
          </p:nvSpPr>
          <p:spPr>
            <a:xfrm>
              <a:off x="2290327" y="3320447"/>
              <a:ext cx="1828800" cy="18288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6" name="TextBox 34"/>
            <p:cNvSpPr txBox="1"/>
            <p:nvPr/>
          </p:nvSpPr>
          <p:spPr>
            <a:xfrm>
              <a:off x="2361697" y="3771900"/>
              <a:ext cx="168606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00%</a:t>
              </a:r>
              <a:endParaRPr lang="uk-UA" sz="40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7" name="TextBox 29"/>
            <p:cNvSpPr txBox="1"/>
            <p:nvPr/>
          </p:nvSpPr>
          <p:spPr>
            <a:xfrm flipH="1">
              <a:off x="1257298" y="7230190"/>
              <a:ext cx="3894854" cy="411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uk-UA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8" name="TextBox 30"/>
            <p:cNvSpPr txBox="1"/>
            <p:nvPr/>
          </p:nvSpPr>
          <p:spPr>
            <a:xfrm>
              <a:off x="1260041" y="5696634"/>
              <a:ext cx="3889372" cy="663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algn="ctr">
                <a:defRPr sz="3600">
                  <a:latin typeface="+mj-lt"/>
                </a:defRPr>
              </a:lvl1pPr>
            </a:lstStyle>
            <a:p>
              <a:r>
                <a:rPr lang="en-US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uk-UA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642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95" y="569380"/>
            <a:ext cx="8376305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4029" y="9314467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75074" y="2933700"/>
            <a:ext cx="8496299" cy="2527090"/>
            <a:chOff x="1257300" y="2869070"/>
            <a:chExt cx="8265479" cy="2306706"/>
          </a:xfrm>
        </p:grpSpPr>
        <p:sp>
          <p:nvSpPr>
            <p:cNvPr id="11" name="TextBox 10"/>
            <p:cNvSpPr txBox="1"/>
            <p:nvPr/>
          </p:nvSpPr>
          <p:spPr>
            <a:xfrm flipH="1">
              <a:off x="4006122" y="2956542"/>
              <a:ext cx="5516657" cy="589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flipH="1">
              <a:off x="4006123" y="3661708"/>
              <a:ext cx="5029272" cy="365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Овал 27"/>
            <p:cNvSpPr/>
            <p:nvPr/>
          </p:nvSpPr>
          <p:spPr>
            <a:xfrm>
              <a:off x="1257300" y="2869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Арка 30"/>
            <p:cNvSpPr/>
            <p:nvPr/>
          </p:nvSpPr>
          <p:spPr>
            <a:xfrm>
              <a:off x="1257300" y="2869070"/>
              <a:ext cx="2306706" cy="2306706"/>
            </a:xfrm>
            <a:prstGeom prst="blockArc">
              <a:avLst>
                <a:gd name="adj1" fmla="val 16183538"/>
                <a:gd name="adj2" fmla="val 21586439"/>
                <a:gd name="adj3" fmla="val 1604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Овал 27"/>
            <p:cNvSpPr/>
            <p:nvPr/>
          </p:nvSpPr>
          <p:spPr>
            <a:xfrm>
              <a:off x="1641751" y="3253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1751" y="3582106"/>
              <a:ext cx="1651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2" name="Group 3"/>
          <p:cNvGrpSpPr/>
          <p:nvPr/>
        </p:nvGrpSpPr>
        <p:grpSpPr>
          <a:xfrm>
            <a:off x="9471373" y="2933700"/>
            <a:ext cx="8496299" cy="2527090"/>
            <a:chOff x="1257300" y="2869070"/>
            <a:chExt cx="8265479" cy="2306706"/>
          </a:xfrm>
        </p:grpSpPr>
        <p:sp>
          <p:nvSpPr>
            <p:cNvPr id="33" name="TextBox 10"/>
            <p:cNvSpPr txBox="1"/>
            <p:nvPr/>
          </p:nvSpPr>
          <p:spPr>
            <a:xfrm flipH="1">
              <a:off x="4006122" y="2956542"/>
              <a:ext cx="5516657" cy="589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TextBox 11"/>
            <p:cNvSpPr txBox="1"/>
            <p:nvPr/>
          </p:nvSpPr>
          <p:spPr>
            <a:xfrm flipH="1">
              <a:off x="4006123" y="3661708"/>
              <a:ext cx="5029272" cy="365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Овал 27"/>
            <p:cNvSpPr/>
            <p:nvPr/>
          </p:nvSpPr>
          <p:spPr>
            <a:xfrm>
              <a:off x="1257300" y="2869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2" name="Арка 30"/>
            <p:cNvSpPr/>
            <p:nvPr/>
          </p:nvSpPr>
          <p:spPr>
            <a:xfrm>
              <a:off x="1257300" y="2869070"/>
              <a:ext cx="2306706" cy="2306706"/>
            </a:xfrm>
            <a:prstGeom prst="blockArc">
              <a:avLst>
                <a:gd name="adj1" fmla="val 16183538"/>
                <a:gd name="adj2" fmla="val 21586439"/>
                <a:gd name="adj3" fmla="val 1604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Овал 27"/>
            <p:cNvSpPr/>
            <p:nvPr/>
          </p:nvSpPr>
          <p:spPr>
            <a:xfrm>
              <a:off x="1641751" y="3253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4" name="TextBox 9"/>
            <p:cNvSpPr txBox="1"/>
            <p:nvPr/>
          </p:nvSpPr>
          <p:spPr>
            <a:xfrm>
              <a:off x="1641751" y="3582106"/>
              <a:ext cx="1651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5" name="Group 3"/>
          <p:cNvGrpSpPr/>
          <p:nvPr/>
        </p:nvGrpSpPr>
        <p:grpSpPr>
          <a:xfrm>
            <a:off x="975074" y="6241950"/>
            <a:ext cx="8496299" cy="2527090"/>
            <a:chOff x="1257300" y="2869070"/>
            <a:chExt cx="8265479" cy="2306706"/>
          </a:xfrm>
        </p:grpSpPr>
        <p:sp>
          <p:nvSpPr>
            <p:cNvPr id="46" name="TextBox 10"/>
            <p:cNvSpPr txBox="1"/>
            <p:nvPr/>
          </p:nvSpPr>
          <p:spPr>
            <a:xfrm flipH="1">
              <a:off x="4006122" y="2956542"/>
              <a:ext cx="5516657" cy="589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TextBox 11"/>
            <p:cNvSpPr txBox="1"/>
            <p:nvPr/>
          </p:nvSpPr>
          <p:spPr>
            <a:xfrm flipH="1">
              <a:off x="4006123" y="3661708"/>
              <a:ext cx="5029272" cy="365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Овал 27"/>
            <p:cNvSpPr/>
            <p:nvPr/>
          </p:nvSpPr>
          <p:spPr>
            <a:xfrm>
              <a:off x="1257300" y="2869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9" name="Арка 30"/>
            <p:cNvSpPr/>
            <p:nvPr/>
          </p:nvSpPr>
          <p:spPr>
            <a:xfrm>
              <a:off x="1257300" y="2869070"/>
              <a:ext cx="2306706" cy="2306706"/>
            </a:xfrm>
            <a:prstGeom prst="blockArc">
              <a:avLst>
                <a:gd name="adj1" fmla="val 16183538"/>
                <a:gd name="adj2" fmla="val 21586439"/>
                <a:gd name="adj3" fmla="val 1604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0" name="Овал 27"/>
            <p:cNvSpPr/>
            <p:nvPr/>
          </p:nvSpPr>
          <p:spPr>
            <a:xfrm>
              <a:off x="1641751" y="3253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1" name="TextBox 9"/>
            <p:cNvSpPr txBox="1"/>
            <p:nvPr/>
          </p:nvSpPr>
          <p:spPr>
            <a:xfrm>
              <a:off x="1641751" y="3582106"/>
              <a:ext cx="1651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2" name="Group 3"/>
          <p:cNvGrpSpPr/>
          <p:nvPr/>
        </p:nvGrpSpPr>
        <p:grpSpPr>
          <a:xfrm>
            <a:off x="9214505" y="6337779"/>
            <a:ext cx="8496299" cy="2527090"/>
            <a:chOff x="1257300" y="2869070"/>
            <a:chExt cx="8265479" cy="2306706"/>
          </a:xfrm>
        </p:grpSpPr>
        <p:sp>
          <p:nvSpPr>
            <p:cNvPr id="53" name="TextBox 10"/>
            <p:cNvSpPr txBox="1"/>
            <p:nvPr/>
          </p:nvSpPr>
          <p:spPr>
            <a:xfrm flipH="1">
              <a:off x="4006122" y="2956542"/>
              <a:ext cx="5516657" cy="5899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ru-RU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4" name="TextBox 11"/>
            <p:cNvSpPr txBox="1"/>
            <p:nvPr/>
          </p:nvSpPr>
          <p:spPr>
            <a:xfrm flipH="1">
              <a:off x="4006123" y="3661708"/>
              <a:ext cx="5029272" cy="365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5" name="Овал 27"/>
            <p:cNvSpPr/>
            <p:nvPr/>
          </p:nvSpPr>
          <p:spPr>
            <a:xfrm>
              <a:off x="1257300" y="2869070"/>
              <a:ext cx="2306706" cy="230670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6" name="Арка 30"/>
            <p:cNvSpPr/>
            <p:nvPr/>
          </p:nvSpPr>
          <p:spPr>
            <a:xfrm>
              <a:off x="1257300" y="2869070"/>
              <a:ext cx="2306706" cy="2306706"/>
            </a:xfrm>
            <a:prstGeom prst="blockArc">
              <a:avLst>
                <a:gd name="adj1" fmla="val 16183538"/>
                <a:gd name="adj2" fmla="val 21586439"/>
                <a:gd name="adj3" fmla="val 16041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7" name="Овал 27"/>
            <p:cNvSpPr/>
            <p:nvPr/>
          </p:nvSpPr>
          <p:spPr>
            <a:xfrm>
              <a:off x="1641751" y="3253521"/>
              <a:ext cx="1537804" cy="15378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8" name="TextBox 9"/>
            <p:cNvSpPr txBox="1"/>
            <p:nvPr/>
          </p:nvSpPr>
          <p:spPr>
            <a:xfrm>
              <a:off x="1641751" y="3582106"/>
              <a:ext cx="16510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00</a:t>
              </a:r>
              <a:r>
                <a:rPr lang="en-US" sz="3600" b="1" dirty="0" smtClean="0">
                  <a:solidFill>
                    <a:schemeClr val="accent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%</a:t>
              </a:r>
              <a:endParaRPr lang="uk-UA" sz="3600" b="1" dirty="0">
                <a:solidFill>
                  <a:schemeClr val="accent3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780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83439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18126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98771" y="2953675"/>
            <a:ext cx="5290458" cy="5278544"/>
            <a:chOff x="6498771" y="2953675"/>
            <a:chExt cx="5290458" cy="5278544"/>
          </a:xfrm>
        </p:grpSpPr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6957518" y="6492563"/>
              <a:ext cx="1995839" cy="1739656"/>
            </a:xfrm>
            <a:custGeom>
              <a:avLst/>
              <a:gdLst>
                <a:gd name="T0" fmla="*/ 141 w 141"/>
                <a:gd name="T1" fmla="*/ 40 h 123"/>
                <a:gd name="T2" fmla="*/ 141 w 141"/>
                <a:gd name="T3" fmla="*/ 123 h 123"/>
                <a:gd name="T4" fmla="*/ 0 w 141"/>
                <a:gd name="T5" fmla="*/ 42 h 123"/>
                <a:gd name="T6" fmla="*/ 72 w 141"/>
                <a:gd name="T7" fmla="*/ 0 h 123"/>
                <a:gd name="T8" fmla="*/ 141 w 141"/>
                <a:gd name="T9" fmla="*/ 4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141" y="40"/>
                  </a:moveTo>
                  <a:cubicBezTo>
                    <a:pt x="141" y="123"/>
                    <a:pt x="141" y="123"/>
                    <a:pt x="141" y="123"/>
                  </a:cubicBezTo>
                  <a:cubicBezTo>
                    <a:pt x="82" y="119"/>
                    <a:pt x="31" y="87"/>
                    <a:pt x="0" y="42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88" y="22"/>
                    <a:pt x="113" y="37"/>
                    <a:pt x="141" y="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10514276" y="4449066"/>
              <a:ext cx="1274953" cy="2293726"/>
            </a:xfrm>
            <a:custGeom>
              <a:avLst/>
              <a:gdLst>
                <a:gd name="T0" fmla="*/ 8 w 90"/>
                <a:gd name="T1" fmla="*/ 81 h 162"/>
                <a:gd name="T2" fmla="*/ 0 w 90"/>
                <a:gd name="T3" fmla="*/ 41 h 162"/>
                <a:gd name="T4" fmla="*/ 71 w 90"/>
                <a:gd name="T5" fmla="*/ 0 h 162"/>
                <a:gd name="T6" fmla="*/ 90 w 90"/>
                <a:gd name="T7" fmla="*/ 81 h 162"/>
                <a:gd name="T8" fmla="*/ 71 w 90"/>
                <a:gd name="T9" fmla="*/ 162 h 162"/>
                <a:gd name="T10" fmla="*/ 0 w 90"/>
                <a:gd name="T11" fmla="*/ 121 h 162"/>
                <a:gd name="T12" fmla="*/ 8 w 90"/>
                <a:gd name="T13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62">
                  <a:moveTo>
                    <a:pt x="8" y="81"/>
                  </a:moveTo>
                  <a:cubicBezTo>
                    <a:pt x="8" y="67"/>
                    <a:pt x="5" y="53"/>
                    <a:pt x="0" y="4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83" y="24"/>
                    <a:pt x="90" y="52"/>
                    <a:pt x="90" y="81"/>
                  </a:cubicBezTo>
                  <a:cubicBezTo>
                    <a:pt x="90" y="110"/>
                    <a:pt x="83" y="138"/>
                    <a:pt x="71" y="162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5" y="109"/>
                    <a:pt x="8" y="95"/>
                    <a:pt x="8" y="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6498771" y="4449066"/>
              <a:ext cx="1280912" cy="2293726"/>
            </a:xfrm>
            <a:custGeom>
              <a:avLst/>
              <a:gdLst>
                <a:gd name="T0" fmla="*/ 82 w 90"/>
                <a:gd name="T1" fmla="*/ 81 h 162"/>
                <a:gd name="T2" fmla="*/ 90 w 90"/>
                <a:gd name="T3" fmla="*/ 121 h 162"/>
                <a:gd name="T4" fmla="*/ 19 w 90"/>
                <a:gd name="T5" fmla="*/ 162 h 162"/>
                <a:gd name="T6" fmla="*/ 0 w 90"/>
                <a:gd name="T7" fmla="*/ 81 h 162"/>
                <a:gd name="T8" fmla="*/ 19 w 90"/>
                <a:gd name="T9" fmla="*/ 0 h 162"/>
                <a:gd name="T10" fmla="*/ 90 w 90"/>
                <a:gd name="T11" fmla="*/ 41 h 162"/>
                <a:gd name="T12" fmla="*/ 82 w 90"/>
                <a:gd name="T13" fmla="*/ 8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62">
                  <a:moveTo>
                    <a:pt x="82" y="81"/>
                  </a:moveTo>
                  <a:cubicBezTo>
                    <a:pt x="82" y="95"/>
                    <a:pt x="85" y="109"/>
                    <a:pt x="90" y="121"/>
                  </a:cubicBezTo>
                  <a:cubicBezTo>
                    <a:pt x="19" y="162"/>
                    <a:pt x="19" y="162"/>
                    <a:pt x="19" y="162"/>
                  </a:cubicBezTo>
                  <a:cubicBezTo>
                    <a:pt x="7" y="138"/>
                    <a:pt x="0" y="110"/>
                    <a:pt x="0" y="81"/>
                  </a:cubicBezTo>
                  <a:cubicBezTo>
                    <a:pt x="0" y="52"/>
                    <a:pt x="7" y="24"/>
                    <a:pt x="19" y="0"/>
                  </a:cubicBezTo>
                  <a:cubicBezTo>
                    <a:pt x="90" y="41"/>
                    <a:pt x="90" y="41"/>
                    <a:pt x="90" y="41"/>
                  </a:cubicBezTo>
                  <a:cubicBezTo>
                    <a:pt x="85" y="53"/>
                    <a:pt x="82" y="67"/>
                    <a:pt x="82" y="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9334647" y="2953675"/>
              <a:ext cx="1995839" cy="1745615"/>
            </a:xfrm>
            <a:custGeom>
              <a:avLst/>
              <a:gdLst>
                <a:gd name="T0" fmla="*/ 0 w 141"/>
                <a:gd name="T1" fmla="*/ 82 h 123"/>
                <a:gd name="T2" fmla="*/ 0 w 141"/>
                <a:gd name="T3" fmla="*/ 0 h 123"/>
                <a:gd name="T4" fmla="*/ 141 w 141"/>
                <a:gd name="T5" fmla="*/ 81 h 123"/>
                <a:gd name="T6" fmla="*/ 69 w 141"/>
                <a:gd name="T7" fmla="*/ 123 h 123"/>
                <a:gd name="T8" fmla="*/ 0 w 141"/>
                <a:gd name="T9" fmla="*/ 8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0" y="8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9" y="4"/>
                    <a:pt x="110" y="35"/>
                    <a:pt x="141" y="81"/>
                  </a:cubicBezTo>
                  <a:cubicBezTo>
                    <a:pt x="69" y="123"/>
                    <a:pt x="69" y="123"/>
                    <a:pt x="69" y="123"/>
                  </a:cubicBezTo>
                  <a:cubicBezTo>
                    <a:pt x="53" y="101"/>
                    <a:pt x="28" y="86"/>
                    <a:pt x="0" y="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9334647" y="6492563"/>
              <a:ext cx="1995839" cy="1739656"/>
            </a:xfrm>
            <a:custGeom>
              <a:avLst/>
              <a:gdLst>
                <a:gd name="T0" fmla="*/ 69 w 141"/>
                <a:gd name="T1" fmla="*/ 0 h 123"/>
                <a:gd name="T2" fmla="*/ 141 w 141"/>
                <a:gd name="T3" fmla="*/ 42 h 123"/>
                <a:gd name="T4" fmla="*/ 0 w 141"/>
                <a:gd name="T5" fmla="*/ 123 h 123"/>
                <a:gd name="T6" fmla="*/ 0 w 141"/>
                <a:gd name="T7" fmla="*/ 40 h 123"/>
                <a:gd name="T8" fmla="*/ 69 w 141"/>
                <a:gd name="T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69" y="0"/>
                  </a:moveTo>
                  <a:cubicBezTo>
                    <a:pt x="141" y="42"/>
                    <a:pt x="141" y="42"/>
                    <a:pt x="141" y="42"/>
                  </a:cubicBezTo>
                  <a:cubicBezTo>
                    <a:pt x="110" y="87"/>
                    <a:pt x="59" y="119"/>
                    <a:pt x="0" y="123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8" y="37"/>
                    <a:pt x="53" y="22"/>
                    <a:pt x="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6957518" y="2953675"/>
              <a:ext cx="1995839" cy="1745615"/>
            </a:xfrm>
            <a:custGeom>
              <a:avLst/>
              <a:gdLst>
                <a:gd name="T0" fmla="*/ 72 w 141"/>
                <a:gd name="T1" fmla="*/ 123 h 123"/>
                <a:gd name="T2" fmla="*/ 0 w 141"/>
                <a:gd name="T3" fmla="*/ 81 h 123"/>
                <a:gd name="T4" fmla="*/ 141 w 141"/>
                <a:gd name="T5" fmla="*/ 0 h 123"/>
                <a:gd name="T6" fmla="*/ 141 w 141"/>
                <a:gd name="T7" fmla="*/ 82 h 123"/>
                <a:gd name="T8" fmla="*/ 72 w 141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23">
                  <a:moveTo>
                    <a:pt x="72" y="123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31" y="35"/>
                    <a:pt x="82" y="4"/>
                    <a:pt x="141" y="0"/>
                  </a:cubicBezTo>
                  <a:cubicBezTo>
                    <a:pt x="141" y="82"/>
                    <a:pt x="141" y="82"/>
                    <a:pt x="141" y="82"/>
                  </a:cubicBezTo>
                  <a:cubicBezTo>
                    <a:pt x="113" y="86"/>
                    <a:pt x="88" y="101"/>
                    <a:pt x="72" y="1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038182" y="2400300"/>
            <a:ext cx="4563446" cy="1136376"/>
            <a:chOff x="2038182" y="2400300"/>
            <a:chExt cx="4563446" cy="1136376"/>
          </a:xfrm>
        </p:grpSpPr>
        <p:sp>
          <p:nvSpPr>
            <p:cNvPr id="35" name="TextBox 34"/>
            <p:cNvSpPr txBox="1"/>
            <p:nvPr/>
          </p:nvSpPr>
          <p:spPr>
            <a:xfrm>
              <a:off x="2544397" y="24003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flipH="1">
              <a:off x="2038182" y="313656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6134147" y="2489041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54866" y="4870871"/>
            <a:ext cx="4563446" cy="1136376"/>
            <a:chOff x="1154866" y="4870871"/>
            <a:chExt cx="4563446" cy="1136376"/>
          </a:xfrm>
        </p:grpSpPr>
        <p:sp>
          <p:nvSpPr>
            <p:cNvPr id="40" name="TextBox 39"/>
            <p:cNvSpPr txBox="1"/>
            <p:nvPr/>
          </p:nvSpPr>
          <p:spPr>
            <a:xfrm>
              <a:off x="1661081" y="4870871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flipH="1">
              <a:off x="1154866" y="560713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5250831" y="4959612"/>
              <a:ext cx="467481" cy="46748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81924" y="7341442"/>
            <a:ext cx="4563446" cy="1136376"/>
            <a:chOff x="1881924" y="7341442"/>
            <a:chExt cx="4563446" cy="1136376"/>
          </a:xfrm>
        </p:grpSpPr>
        <p:sp>
          <p:nvSpPr>
            <p:cNvPr id="44" name="TextBox 43"/>
            <p:cNvSpPr txBox="1"/>
            <p:nvPr/>
          </p:nvSpPr>
          <p:spPr>
            <a:xfrm>
              <a:off x="2388139" y="7341442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 flipH="1">
              <a:off x="1881924" y="807770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5977889" y="7430183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673676" y="2400300"/>
            <a:ext cx="4716740" cy="1136376"/>
            <a:chOff x="11673676" y="2400300"/>
            <a:chExt cx="4716740" cy="1136376"/>
          </a:xfrm>
        </p:grpSpPr>
        <p:sp>
          <p:nvSpPr>
            <p:cNvPr id="51" name="Oval 50"/>
            <p:cNvSpPr/>
            <p:nvPr/>
          </p:nvSpPr>
          <p:spPr>
            <a:xfrm>
              <a:off x="11673676" y="2489041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645701" y="24003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flipH="1">
              <a:off x="12645701" y="313656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1673676" y="7341442"/>
            <a:ext cx="4716740" cy="1136376"/>
            <a:chOff x="11673676" y="7341442"/>
            <a:chExt cx="4716740" cy="1136376"/>
          </a:xfrm>
        </p:grpSpPr>
        <p:sp>
          <p:nvSpPr>
            <p:cNvPr id="55" name="Oval 54"/>
            <p:cNvSpPr/>
            <p:nvPr/>
          </p:nvSpPr>
          <p:spPr>
            <a:xfrm>
              <a:off x="11673676" y="7430183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2645701" y="7341442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 flipH="1">
              <a:off x="12645701" y="807770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607601" y="4870871"/>
            <a:ext cx="4716740" cy="1136376"/>
            <a:chOff x="12607601" y="4870871"/>
            <a:chExt cx="4716740" cy="1136376"/>
          </a:xfrm>
        </p:grpSpPr>
        <p:sp>
          <p:nvSpPr>
            <p:cNvPr id="59" name="Oval 58"/>
            <p:cNvSpPr/>
            <p:nvPr/>
          </p:nvSpPr>
          <p:spPr>
            <a:xfrm>
              <a:off x="12607601" y="4959612"/>
              <a:ext cx="467481" cy="46748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3579626" y="4870871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 flipH="1">
              <a:off x="13579626" y="560713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142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299" y="571411"/>
            <a:ext cx="8427817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8826669"/>
            <a:ext cx="1733550" cy="954107"/>
          </a:xfrm>
        </p:spPr>
        <p:txBody>
          <a:bodyPr/>
          <a:lstStyle/>
          <a:p>
            <a:pPr algn="l"/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994526" y="3359152"/>
            <a:ext cx="4298948" cy="4298948"/>
            <a:chOff x="6994526" y="3359152"/>
            <a:chExt cx="4298948" cy="4298948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0104712" y="4101522"/>
              <a:ext cx="1188762" cy="1246987"/>
            </a:xfrm>
            <a:custGeom>
              <a:avLst/>
              <a:gdLst>
                <a:gd name="T0" fmla="*/ 0 w 103"/>
                <a:gd name="T1" fmla="*/ 58 h 108"/>
                <a:gd name="T2" fmla="*/ 58 w 103"/>
                <a:gd name="T3" fmla="*/ 0 h 108"/>
                <a:gd name="T4" fmla="*/ 103 w 103"/>
                <a:gd name="T5" fmla="*/ 108 h 108"/>
                <a:gd name="T6" fmla="*/ 21 w 103"/>
                <a:gd name="T7" fmla="*/ 108 h 108"/>
                <a:gd name="T8" fmla="*/ 0 w 103"/>
                <a:gd name="T9" fmla="*/ 5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8">
                  <a:moveTo>
                    <a:pt x="0" y="58"/>
                  </a:moveTo>
                  <a:cubicBezTo>
                    <a:pt x="58" y="0"/>
                    <a:pt x="58" y="0"/>
                    <a:pt x="58" y="0"/>
                  </a:cubicBezTo>
                  <a:cubicBezTo>
                    <a:pt x="84" y="29"/>
                    <a:pt x="100" y="67"/>
                    <a:pt x="103" y="108"/>
                  </a:cubicBezTo>
                  <a:cubicBezTo>
                    <a:pt x="21" y="108"/>
                    <a:pt x="21" y="108"/>
                    <a:pt x="21" y="108"/>
                  </a:cubicBezTo>
                  <a:cubicBezTo>
                    <a:pt x="18" y="90"/>
                    <a:pt x="11" y="73"/>
                    <a:pt x="0" y="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0104712" y="5659039"/>
              <a:ext cx="1188762" cy="1261541"/>
            </a:xfrm>
            <a:custGeom>
              <a:avLst/>
              <a:gdLst>
                <a:gd name="T0" fmla="*/ 21 w 103"/>
                <a:gd name="T1" fmla="*/ 0 h 109"/>
                <a:gd name="T2" fmla="*/ 103 w 103"/>
                <a:gd name="T3" fmla="*/ 0 h 109"/>
                <a:gd name="T4" fmla="*/ 58 w 103"/>
                <a:gd name="T5" fmla="*/ 109 h 109"/>
                <a:gd name="T6" fmla="*/ 0 w 103"/>
                <a:gd name="T7" fmla="*/ 51 h 109"/>
                <a:gd name="T8" fmla="*/ 21 w 103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9">
                  <a:moveTo>
                    <a:pt x="21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100" y="42"/>
                    <a:pt x="84" y="79"/>
                    <a:pt x="58" y="109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11" y="36"/>
                    <a:pt x="18" y="19"/>
                    <a:pt x="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9304117" y="3359152"/>
              <a:ext cx="1251837" cy="1193612"/>
            </a:xfrm>
            <a:custGeom>
              <a:avLst/>
              <a:gdLst>
                <a:gd name="T0" fmla="*/ 0 w 108"/>
                <a:gd name="T1" fmla="*/ 82 h 103"/>
                <a:gd name="T2" fmla="*/ 0 w 108"/>
                <a:gd name="T3" fmla="*/ 0 h 103"/>
                <a:gd name="T4" fmla="*/ 108 w 108"/>
                <a:gd name="T5" fmla="*/ 45 h 103"/>
                <a:gd name="T6" fmla="*/ 50 w 108"/>
                <a:gd name="T7" fmla="*/ 103 h 103"/>
                <a:gd name="T8" fmla="*/ 0 w 108"/>
                <a:gd name="T9" fmla="*/ 8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3">
                  <a:moveTo>
                    <a:pt x="0" y="8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1" y="3"/>
                    <a:pt x="79" y="19"/>
                    <a:pt x="108" y="45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36" y="92"/>
                    <a:pt x="18" y="85"/>
                    <a:pt x="0" y="8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994526" y="5659039"/>
              <a:ext cx="1188762" cy="1261541"/>
            </a:xfrm>
            <a:custGeom>
              <a:avLst/>
              <a:gdLst>
                <a:gd name="T0" fmla="*/ 103 w 103"/>
                <a:gd name="T1" fmla="*/ 51 h 109"/>
                <a:gd name="T2" fmla="*/ 45 w 103"/>
                <a:gd name="T3" fmla="*/ 109 h 109"/>
                <a:gd name="T4" fmla="*/ 0 w 103"/>
                <a:gd name="T5" fmla="*/ 0 h 109"/>
                <a:gd name="T6" fmla="*/ 83 w 103"/>
                <a:gd name="T7" fmla="*/ 0 h 109"/>
                <a:gd name="T8" fmla="*/ 103 w 103"/>
                <a:gd name="T9" fmla="*/ 5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9">
                  <a:moveTo>
                    <a:pt x="103" y="51"/>
                  </a:moveTo>
                  <a:cubicBezTo>
                    <a:pt x="45" y="109"/>
                    <a:pt x="45" y="109"/>
                    <a:pt x="45" y="109"/>
                  </a:cubicBezTo>
                  <a:cubicBezTo>
                    <a:pt x="20" y="79"/>
                    <a:pt x="3" y="42"/>
                    <a:pt x="0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5" y="19"/>
                    <a:pt x="92" y="36"/>
                    <a:pt x="103" y="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7736896" y="3359152"/>
              <a:ext cx="1256691" cy="1193612"/>
            </a:xfrm>
            <a:custGeom>
              <a:avLst/>
              <a:gdLst>
                <a:gd name="T0" fmla="*/ 58 w 109"/>
                <a:gd name="T1" fmla="*/ 103 h 103"/>
                <a:gd name="T2" fmla="*/ 0 w 109"/>
                <a:gd name="T3" fmla="*/ 45 h 103"/>
                <a:gd name="T4" fmla="*/ 109 w 109"/>
                <a:gd name="T5" fmla="*/ 0 h 103"/>
                <a:gd name="T6" fmla="*/ 109 w 109"/>
                <a:gd name="T7" fmla="*/ 82 h 103"/>
                <a:gd name="T8" fmla="*/ 58 w 109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03">
                  <a:moveTo>
                    <a:pt x="58" y="103"/>
                  </a:moveTo>
                  <a:cubicBezTo>
                    <a:pt x="0" y="45"/>
                    <a:pt x="0" y="45"/>
                    <a:pt x="0" y="45"/>
                  </a:cubicBezTo>
                  <a:cubicBezTo>
                    <a:pt x="30" y="19"/>
                    <a:pt x="67" y="3"/>
                    <a:pt x="109" y="0"/>
                  </a:cubicBezTo>
                  <a:cubicBezTo>
                    <a:pt x="109" y="82"/>
                    <a:pt x="109" y="82"/>
                    <a:pt x="109" y="82"/>
                  </a:cubicBezTo>
                  <a:cubicBezTo>
                    <a:pt x="90" y="85"/>
                    <a:pt x="73" y="92"/>
                    <a:pt x="58" y="10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6994526" y="4101522"/>
              <a:ext cx="1188762" cy="1246987"/>
            </a:xfrm>
            <a:custGeom>
              <a:avLst/>
              <a:gdLst>
                <a:gd name="T0" fmla="*/ 83 w 103"/>
                <a:gd name="T1" fmla="*/ 108 h 108"/>
                <a:gd name="T2" fmla="*/ 0 w 103"/>
                <a:gd name="T3" fmla="*/ 108 h 108"/>
                <a:gd name="T4" fmla="*/ 45 w 103"/>
                <a:gd name="T5" fmla="*/ 0 h 108"/>
                <a:gd name="T6" fmla="*/ 103 w 103"/>
                <a:gd name="T7" fmla="*/ 58 h 108"/>
                <a:gd name="T8" fmla="*/ 83 w 103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8">
                  <a:moveTo>
                    <a:pt x="83" y="108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3" y="67"/>
                    <a:pt x="20" y="29"/>
                    <a:pt x="45" y="0"/>
                  </a:cubicBezTo>
                  <a:cubicBezTo>
                    <a:pt x="103" y="58"/>
                    <a:pt x="103" y="58"/>
                    <a:pt x="103" y="58"/>
                  </a:cubicBezTo>
                  <a:cubicBezTo>
                    <a:pt x="92" y="73"/>
                    <a:pt x="85" y="90"/>
                    <a:pt x="83" y="1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7736896" y="6469338"/>
              <a:ext cx="1256691" cy="1188762"/>
            </a:xfrm>
            <a:custGeom>
              <a:avLst/>
              <a:gdLst>
                <a:gd name="T0" fmla="*/ 109 w 109"/>
                <a:gd name="T1" fmla="*/ 20 h 103"/>
                <a:gd name="T2" fmla="*/ 109 w 109"/>
                <a:gd name="T3" fmla="*/ 103 h 103"/>
                <a:gd name="T4" fmla="*/ 0 w 109"/>
                <a:gd name="T5" fmla="*/ 58 h 103"/>
                <a:gd name="T6" fmla="*/ 58 w 109"/>
                <a:gd name="T7" fmla="*/ 0 h 103"/>
                <a:gd name="T8" fmla="*/ 109 w 109"/>
                <a:gd name="T9" fmla="*/ 2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03">
                  <a:moveTo>
                    <a:pt x="109" y="20"/>
                  </a:moveTo>
                  <a:cubicBezTo>
                    <a:pt x="109" y="103"/>
                    <a:pt x="109" y="103"/>
                    <a:pt x="109" y="103"/>
                  </a:cubicBezTo>
                  <a:cubicBezTo>
                    <a:pt x="67" y="100"/>
                    <a:pt x="30" y="83"/>
                    <a:pt x="0" y="58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73" y="11"/>
                    <a:pt x="90" y="18"/>
                    <a:pt x="109" y="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9304117" y="6469338"/>
              <a:ext cx="1251837" cy="1188762"/>
            </a:xfrm>
            <a:custGeom>
              <a:avLst/>
              <a:gdLst>
                <a:gd name="T0" fmla="*/ 50 w 108"/>
                <a:gd name="T1" fmla="*/ 0 h 103"/>
                <a:gd name="T2" fmla="*/ 108 w 108"/>
                <a:gd name="T3" fmla="*/ 58 h 103"/>
                <a:gd name="T4" fmla="*/ 0 w 108"/>
                <a:gd name="T5" fmla="*/ 103 h 103"/>
                <a:gd name="T6" fmla="*/ 0 w 108"/>
                <a:gd name="T7" fmla="*/ 20 h 103"/>
                <a:gd name="T8" fmla="*/ 50 w 108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3">
                  <a:moveTo>
                    <a:pt x="50" y="0"/>
                  </a:moveTo>
                  <a:cubicBezTo>
                    <a:pt x="108" y="58"/>
                    <a:pt x="108" y="58"/>
                    <a:pt x="108" y="58"/>
                  </a:cubicBezTo>
                  <a:cubicBezTo>
                    <a:pt x="79" y="83"/>
                    <a:pt x="41" y="100"/>
                    <a:pt x="0" y="10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8" y="18"/>
                    <a:pt x="36" y="11"/>
                    <a:pt x="5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659448" y="4218119"/>
            <a:ext cx="4563446" cy="1020568"/>
            <a:chOff x="1659448" y="4218119"/>
            <a:chExt cx="4563446" cy="1020568"/>
          </a:xfrm>
        </p:grpSpPr>
        <p:sp>
          <p:nvSpPr>
            <p:cNvPr id="14" name="TextBox 13"/>
            <p:cNvSpPr txBox="1"/>
            <p:nvPr/>
          </p:nvSpPr>
          <p:spPr>
            <a:xfrm>
              <a:off x="2165663" y="4218119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flipH="1">
              <a:off x="1659448" y="483857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755413" y="4318799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1911813" y="4218119"/>
            <a:ext cx="4716740" cy="1020568"/>
            <a:chOff x="11911813" y="4218119"/>
            <a:chExt cx="4716740" cy="1020568"/>
          </a:xfrm>
        </p:grpSpPr>
        <p:sp>
          <p:nvSpPr>
            <p:cNvPr id="18" name="Oval 17"/>
            <p:cNvSpPr/>
            <p:nvPr/>
          </p:nvSpPr>
          <p:spPr>
            <a:xfrm>
              <a:off x="11911813" y="4318799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883838" y="4218119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flipH="1">
              <a:off x="12883838" y="4838577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659448" y="6112138"/>
            <a:ext cx="4563446" cy="1020568"/>
            <a:chOff x="1659448" y="6112138"/>
            <a:chExt cx="4563446" cy="1020568"/>
          </a:xfrm>
        </p:grpSpPr>
        <p:sp>
          <p:nvSpPr>
            <p:cNvPr id="22" name="TextBox 21"/>
            <p:cNvSpPr txBox="1"/>
            <p:nvPr/>
          </p:nvSpPr>
          <p:spPr>
            <a:xfrm>
              <a:off x="2165663" y="6112138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flipH="1">
              <a:off x="1659448" y="673259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755413" y="6212818"/>
              <a:ext cx="467481" cy="4674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911813" y="6112138"/>
            <a:ext cx="4716740" cy="1020568"/>
            <a:chOff x="11911813" y="6112138"/>
            <a:chExt cx="4716740" cy="1020568"/>
          </a:xfrm>
        </p:grpSpPr>
        <p:sp>
          <p:nvSpPr>
            <p:cNvPr id="26" name="Oval 25"/>
            <p:cNvSpPr/>
            <p:nvPr/>
          </p:nvSpPr>
          <p:spPr>
            <a:xfrm>
              <a:off x="11911813" y="6212818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883838" y="6112138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flipH="1">
              <a:off x="12883838" y="6732596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43536" y="2324100"/>
            <a:ext cx="4563446" cy="1020568"/>
            <a:chOff x="3343536" y="2324100"/>
            <a:chExt cx="4563446" cy="1020568"/>
          </a:xfrm>
        </p:grpSpPr>
        <p:sp>
          <p:nvSpPr>
            <p:cNvPr id="30" name="TextBox 29"/>
            <p:cNvSpPr txBox="1"/>
            <p:nvPr/>
          </p:nvSpPr>
          <p:spPr>
            <a:xfrm>
              <a:off x="3849751" y="23241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flipH="1">
              <a:off x="3343536" y="294455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7439501" y="2424780"/>
              <a:ext cx="467481" cy="4674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227724" y="2324100"/>
            <a:ext cx="4716740" cy="1020568"/>
            <a:chOff x="10227724" y="2324100"/>
            <a:chExt cx="4716740" cy="1020568"/>
          </a:xfrm>
        </p:grpSpPr>
        <p:sp>
          <p:nvSpPr>
            <p:cNvPr id="34" name="Oval 33"/>
            <p:cNvSpPr/>
            <p:nvPr/>
          </p:nvSpPr>
          <p:spPr>
            <a:xfrm>
              <a:off x="10227724" y="2424780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199749" y="2324100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flipH="1">
              <a:off x="11199749" y="2944558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343536" y="8006156"/>
            <a:ext cx="4563446" cy="1020568"/>
            <a:chOff x="3343536" y="8006156"/>
            <a:chExt cx="4563446" cy="1020568"/>
          </a:xfrm>
        </p:grpSpPr>
        <p:sp>
          <p:nvSpPr>
            <p:cNvPr id="38" name="TextBox 37"/>
            <p:cNvSpPr txBox="1"/>
            <p:nvPr/>
          </p:nvSpPr>
          <p:spPr>
            <a:xfrm>
              <a:off x="3849751" y="8006156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flipH="1">
              <a:off x="3343536" y="8626614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7439501" y="8106836"/>
              <a:ext cx="467481" cy="4674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227724" y="8006156"/>
            <a:ext cx="4716740" cy="1020568"/>
            <a:chOff x="10227724" y="8006156"/>
            <a:chExt cx="4716740" cy="1020568"/>
          </a:xfrm>
        </p:grpSpPr>
        <p:sp>
          <p:nvSpPr>
            <p:cNvPr id="42" name="Oval 41"/>
            <p:cNvSpPr/>
            <p:nvPr/>
          </p:nvSpPr>
          <p:spPr>
            <a:xfrm>
              <a:off x="10227724" y="8106836"/>
              <a:ext cx="467481" cy="46748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199749" y="8006156"/>
              <a:ext cx="32385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Bezeichnung</a:t>
              </a:r>
              <a:endParaRPr lang="uk-UA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flipH="1">
              <a:off x="11199749" y="8626614"/>
              <a:ext cx="37447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527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299" y="571411"/>
            <a:ext cx="8498891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r>
              <a:rPr lang="en-US" smtClean="0">
                <a:latin typeface="Verdana" panose="020B0604030504040204" pitchFamily="34" charset="0"/>
                <a:ea typeface="Verdana" panose="020B0604030504040204" pitchFamily="34" charset="0"/>
              </a:rPr>
              <a:t>page</a:t>
            </a:r>
          </a:p>
          <a:p>
            <a:pPr algn="l"/>
            <a:r>
              <a:rPr lang="en-US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fld id="{37D409AB-2201-4E18-8A34-C31753AD9B06}" type="slidenum">
              <a:rPr smtClean="0">
                <a:latin typeface="Verdana" panose="020B0604030504040204" pitchFamily="34" charset="0"/>
                <a:ea typeface="Verdana" panose="020B0604030504040204" pitchFamily="34" charset="0"/>
              </a:rPr>
              <a:pPr algn="l"/>
              <a:t>5</a:t>
            </a:fld>
            <a:endParaRPr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3962400" y="2226478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6" name="Group 3"/>
          <p:cNvGrpSpPr/>
          <p:nvPr/>
        </p:nvGrpSpPr>
        <p:grpSpPr>
          <a:xfrm>
            <a:off x="896051" y="6861983"/>
            <a:ext cx="2912296" cy="1287373"/>
            <a:chOff x="2046886" y="5980798"/>
            <a:chExt cx="2912296" cy="1287373"/>
          </a:xfrm>
        </p:grpSpPr>
        <p:sp>
          <p:nvSpPr>
            <p:cNvPr id="27" name="TextBox 33"/>
            <p:cNvSpPr txBox="1"/>
            <p:nvPr/>
          </p:nvSpPr>
          <p:spPr>
            <a:xfrm flipH="1">
              <a:off x="2046886" y="5980798"/>
              <a:ext cx="2912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Prozess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#3</a:t>
              </a:r>
              <a:endParaRPr lang="ru-RU" sz="3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TextBox 48"/>
            <p:cNvSpPr txBox="1"/>
            <p:nvPr/>
          </p:nvSpPr>
          <p:spPr>
            <a:xfrm flipH="1">
              <a:off x="2046886" y="6868061"/>
              <a:ext cx="29122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2" name="Group 3"/>
          <p:cNvGrpSpPr/>
          <p:nvPr/>
        </p:nvGrpSpPr>
        <p:grpSpPr>
          <a:xfrm>
            <a:off x="888999" y="4527876"/>
            <a:ext cx="2919348" cy="1336184"/>
            <a:chOff x="2046886" y="5931987"/>
            <a:chExt cx="2919348" cy="1336184"/>
          </a:xfrm>
        </p:grpSpPr>
        <p:sp>
          <p:nvSpPr>
            <p:cNvPr id="33" name="TextBox 33"/>
            <p:cNvSpPr txBox="1"/>
            <p:nvPr/>
          </p:nvSpPr>
          <p:spPr>
            <a:xfrm flipH="1">
              <a:off x="2053938" y="5931987"/>
              <a:ext cx="2912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Prozess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#2</a:t>
              </a:r>
              <a:endParaRPr lang="ru-RU" sz="3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5" name="TextBox 48"/>
            <p:cNvSpPr txBox="1"/>
            <p:nvPr/>
          </p:nvSpPr>
          <p:spPr>
            <a:xfrm flipH="1">
              <a:off x="2046886" y="6868061"/>
              <a:ext cx="29122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36" name="Group 3"/>
          <p:cNvGrpSpPr/>
          <p:nvPr/>
        </p:nvGrpSpPr>
        <p:grpSpPr>
          <a:xfrm>
            <a:off x="896051" y="2226478"/>
            <a:ext cx="2912296" cy="1287373"/>
            <a:chOff x="2046886" y="5980798"/>
            <a:chExt cx="2912296" cy="1287373"/>
          </a:xfrm>
        </p:grpSpPr>
        <p:sp>
          <p:nvSpPr>
            <p:cNvPr id="37" name="TextBox 33"/>
            <p:cNvSpPr txBox="1"/>
            <p:nvPr/>
          </p:nvSpPr>
          <p:spPr>
            <a:xfrm flipH="1">
              <a:off x="2046886" y="5980798"/>
              <a:ext cx="2912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Prozess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#1</a:t>
              </a:r>
              <a:endParaRPr lang="ru-RU" sz="3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TextBox 48"/>
            <p:cNvSpPr txBox="1"/>
            <p:nvPr/>
          </p:nvSpPr>
          <p:spPr>
            <a:xfrm flipH="1">
              <a:off x="2046886" y="6868061"/>
              <a:ext cx="29122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Text</a:t>
              </a:r>
              <a:endParaRPr lang="ru-RU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0" name="Chevron 39"/>
          <p:cNvSpPr/>
          <p:nvPr/>
        </p:nvSpPr>
        <p:spPr>
          <a:xfrm>
            <a:off x="7696200" y="2226478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Chevron 40"/>
          <p:cNvSpPr/>
          <p:nvPr/>
        </p:nvSpPr>
        <p:spPr>
          <a:xfrm>
            <a:off x="11430000" y="2226478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Chevron 42"/>
          <p:cNvSpPr/>
          <p:nvPr/>
        </p:nvSpPr>
        <p:spPr>
          <a:xfrm>
            <a:off x="3962400" y="4576687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4" name="Chevron 43"/>
          <p:cNvSpPr/>
          <p:nvPr/>
        </p:nvSpPr>
        <p:spPr>
          <a:xfrm>
            <a:off x="7696200" y="4576687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Chevron 44"/>
          <p:cNvSpPr/>
          <p:nvPr/>
        </p:nvSpPr>
        <p:spPr>
          <a:xfrm>
            <a:off x="11430000" y="4576687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Chevron 46"/>
          <p:cNvSpPr/>
          <p:nvPr/>
        </p:nvSpPr>
        <p:spPr>
          <a:xfrm>
            <a:off x="3949700" y="6926896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Chevron 47"/>
          <p:cNvSpPr/>
          <p:nvPr/>
        </p:nvSpPr>
        <p:spPr>
          <a:xfrm>
            <a:off x="7683500" y="6926896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0" name="Chevron 59"/>
          <p:cNvSpPr/>
          <p:nvPr/>
        </p:nvSpPr>
        <p:spPr>
          <a:xfrm>
            <a:off x="11417300" y="6926896"/>
            <a:ext cx="3033712" cy="1857290"/>
          </a:xfrm>
          <a:prstGeom prst="chevron">
            <a:avLst>
              <a:gd name="adj" fmla="val 31725"/>
            </a:avLst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1" name="TextBox 33"/>
          <p:cNvSpPr txBox="1"/>
          <p:nvPr/>
        </p:nvSpPr>
        <p:spPr>
          <a:xfrm flipH="1">
            <a:off x="5181600" y="1510393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</a:t>
            </a:r>
            <a:endParaRPr lang="ru-RU" sz="36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2" name="TextBox 48"/>
          <p:cNvSpPr txBox="1"/>
          <p:nvPr/>
        </p:nvSpPr>
        <p:spPr>
          <a:xfrm flipH="1">
            <a:off x="4610100" y="247878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TextBox 48"/>
          <p:cNvSpPr txBox="1"/>
          <p:nvPr/>
        </p:nvSpPr>
        <p:spPr>
          <a:xfrm flipH="1">
            <a:off x="4622800" y="483808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4" name="TextBox 48"/>
          <p:cNvSpPr txBox="1"/>
          <p:nvPr/>
        </p:nvSpPr>
        <p:spPr>
          <a:xfrm flipH="1">
            <a:off x="4699000" y="7172189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TextBox 48"/>
          <p:cNvSpPr txBox="1"/>
          <p:nvPr/>
        </p:nvSpPr>
        <p:spPr>
          <a:xfrm flipH="1">
            <a:off x="8531810" y="257758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6" name="TextBox 48"/>
          <p:cNvSpPr txBox="1"/>
          <p:nvPr/>
        </p:nvSpPr>
        <p:spPr>
          <a:xfrm flipH="1">
            <a:off x="8383295" y="486646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7" name="TextBox 48"/>
          <p:cNvSpPr txBox="1"/>
          <p:nvPr/>
        </p:nvSpPr>
        <p:spPr>
          <a:xfrm flipH="1">
            <a:off x="8432800" y="7216639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8" name="TextBox 48"/>
          <p:cNvSpPr txBox="1"/>
          <p:nvPr/>
        </p:nvSpPr>
        <p:spPr>
          <a:xfrm flipH="1">
            <a:off x="12265610" y="2552368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9" name="TextBox 48"/>
          <p:cNvSpPr txBox="1"/>
          <p:nvPr/>
        </p:nvSpPr>
        <p:spPr>
          <a:xfrm flipH="1">
            <a:off x="12117095" y="4838082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0" name="TextBox 48"/>
          <p:cNvSpPr txBox="1"/>
          <p:nvPr/>
        </p:nvSpPr>
        <p:spPr>
          <a:xfrm flipH="1">
            <a:off x="12115800" y="7172189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Vorgang</a:t>
            </a:r>
            <a:endParaRPr lang="ru-RU" sz="2000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43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8267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2583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Beschreibung</a:t>
            </a:r>
            <a:endParaRPr lang="en-US" sz="2000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Zielname</a:t>
            </a:r>
            <a:endParaRPr lang="en-US" sz="24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83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83439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Kommunikationsplanung</a:t>
            </a:r>
            <a: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2583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Ziel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#1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Ziel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#2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4661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Office PowerPoint</Application>
  <PresentationFormat>Benutzerdefiniert</PresentationFormat>
  <Paragraphs>90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Arial</vt:lpstr>
      <vt:lpstr>Calibri</vt:lpstr>
      <vt:lpstr>Roboto</vt:lpstr>
      <vt:lpstr>Roboto Condensed</vt:lpstr>
      <vt:lpstr>Verdana</vt:lpstr>
      <vt:lpstr>GENARAL LAYOUTS</vt:lpstr>
      <vt:lpstr>TEAM SLIDES</vt:lpstr>
      <vt:lpstr>SLIDES WITH IMAGES</vt:lpstr>
      <vt:lpstr>PORTFOLIO</vt:lpstr>
      <vt:lpstr>Kommunikationsplanung Projektname</vt:lpstr>
      <vt:lpstr>Kommunikationsplanung Projektname</vt:lpstr>
      <vt:lpstr>Kommunikationsplanung Projektname</vt:lpstr>
      <vt:lpstr>Kommunikationsplanung Projektname</vt:lpstr>
      <vt:lpstr>Kommunikationsplanung Projektname</vt:lpstr>
      <vt:lpstr>Kommunikationsplanung Projektname</vt:lpstr>
      <vt:lpstr>Kommunikationsplanung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903</cp:revision>
  <dcterms:created xsi:type="dcterms:W3CDTF">2015-01-20T11:47:48Z</dcterms:created>
  <dcterms:modified xsi:type="dcterms:W3CDTF">2018-09-27T06:19:52Z</dcterms:modified>
</cp:coreProperties>
</file>