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02" r:id="rId2"/>
    <p:sldMasterId id="2147483674" r:id="rId3"/>
    <p:sldMasterId id="2147483677" r:id="rId4"/>
  </p:sldMasterIdLst>
  <p:notesMasterIdLst>
    <p:notesMasterId r:id="rId12"/>
  </p:notesMasterIdLst>
  <p:sldIdLst>
    <p:sldId id="564" r:id="rId5"/>
    <p:sldId id="565" r:id="rId6"/>
    <p:sldId id="556" r:id="rId7"/>
    <p:sldId id="557" r:id="rId8"/>
    <p:sldId id="541" r:id="rId9"/>
    <p:sldId id="566" r:id="rId10"/>
    <p:sldId id="567" r:id="rId11"/>
  </p:sldIdLst>
  <p:sldSz cx="18288000" cy="10287000"/>
  <p:notesSz cx="6858000" cy="9144000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4EA"/>
    <a:srgbClr val="4CCCE6"/>
    <a:srgbClr val="6CD5EA"/>
    <a:srgbClr val="2BC3E1"/>
    <a:srgbClr val="57CFE7"/>
    <a:srgbClr val="AAC42C"/>
    <a:srgbClr val="F26B6C"/>
    <a:srgbClr val="A156F4"/>
    <a:srgbClr val="C0C0C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0" autoAdjust="0"/>
  </p:normalViewPr>
  <p:slideViewPr>
    <p:cSldViewPr>
      <p:cViewPr varScale="1">
        <p:scale>
          <a:sx n="106" d="100"/>
          <a:sy n="106" d="100"/>
        </p:scale>
        <p:origin x="354" y="13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6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27.09.2018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0098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91870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527280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8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37560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337560" y="5980176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811512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811512" y="5981700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3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3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04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453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331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73552" y="2779776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3780008" y="5779008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72400" y="2093976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1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99616" y="3346704"/>
            <a:ext cx="3593592" cy="359359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18288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1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14400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9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3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MG-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50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98869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100584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100584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86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693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3255264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7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38928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563624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163824" y="335584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2999232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2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51760" y="2990088"/>
            <a:ext cx="6400800" cy="39410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77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438144" y="3054096"/>
            <a:ext cx="5276088" cy="32552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7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121408" y="2953512"/>
            <a:ext cx="6519672" cy="373075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5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002536" y="2788920"/>
            <a:ext cx="7178040" cy="4105656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1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61888" y="2441448"/>
            <a:ext cx="5705856" cy="324612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57600" y="5753100"/>
            <a:ext cx="685800" cy="121615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90872" y="4754880"/>
            <a:ext cx="1645920" cy="21762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055096" y="4334256"/>
            <a:ext cx="3886200" cy="24048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1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807208" y="3200400"/>
            <a:ext cx="3886200" cy="3886200"/>
          </a:xfrm>
          <a:prstGeom prst="rect">
            <a:avLst/>
          </a:prstGeom>
          <a:effectLst>
            <a:outerShdw blurRad="292100" dist="38100" dir="5400000" algn="t" rotWithShape="0">
              <a:schemeClr val="accent1">
                <a:alpha val="67000"/>
              </a:schemeClr>
            </a:outerShdw>
          </a:effec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9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29384" y="321868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1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0195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46811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520440" y="3264408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6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24328" y="2990088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05500" y="2628900"/>
            <a:ext cx="6477000" cy="3962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8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655064" y="2788920"/>
            <a:ext cx="6967728" cy="3986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846320" y="3200400"/>
            <a:ext cx="8622792" cy="484632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85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87552" y="2478024"/>
            <a:ext cx="9052560" cy="5998464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3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716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6012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3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74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99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148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5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576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576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152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52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9728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9728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46304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46304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7200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3716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7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DU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303338" y="3257550"/>
            <a:ext cx="5715000" cy="383381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96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2400300"/>
            <a:ext cx="18288000" cy="54864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4350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your </a:t>
            </a:r>
            <a:r>
              <a:rPr lang="en-US" sz="2800" b="1" smtClean="0">
                <a:solidFill>
                  <a:schemeClr val="bg1"/>
                </a:solidFill>
              </a:rPr>
              <a:t>logo</a:t>
            </a:r>
            <a:endParaRPr lang="uk-UA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</a:t>
            </a:r>
          </a:p>
          <a:p>
            <a:r>
              <a:rPr lang="en-US" smtClean="0"/>
              <a:t>0</a:t>
            </a:r>
            <a:fld id="{37D409AB-2201-4E18-8A34-C31753AD9B06}" type="slidenum">
              <a:rPr smtClean="0"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32888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29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502152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02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53328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784080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2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93" r:id="rId3"/>
    <p:sldLayoutId id="2147483680" r:id="rId4"/>
    <p:sldLayoutId id="2147483697" r:id="rId5"/>
    <p:sldLayoutId id="2147483698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676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4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32" r:id="rId2"/>
    <p:sldLayoutId id="2147483731" r:id="rId3"/>
    <p:sldLayoutId id="2147483701" r:id="rId4"/>
    <p:sldLayoutId id="2147483700" r:id="rId5"/>
    <p:sldLayoutId id="2147483699" r:id="rId6"/>
    <p:sldLayoutId id="2147483668" r:id="rId7"/>
    <p:sldLayoutId id="2147483670" r:id="rId8"/>
    <p:sldLayoutId id="2147483671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4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  <p:sldLayoutId id="2147483723" r:id="rId12"/>
    <p:sldLayoutId id="2147483679" r:id="rId13"/>
    <p:sldLayoutId id="2147483724" r:id="rId14"/>
    <p:sldLayoutId id="2147483689" r:id="rId15"/>
    <p:sldLayoutId id="2147483682" r:id="rId16"/>
    <p:sldLayoutId id="2147483683" r:id="rId17"/>
    <p:sldLayoutId id="2147483685" r:id="rId18"/>
    <p:sldLayoutId id="2147483686" r:id="rId19"/>
    <p:sldLayoutId id="2147483688" r:id="rId20"/>
    <p:sldLayoutId id="2147483687" r:id="rId21"/>
    <p:sldLayoutId id="2147483684" r:id="rId22"/>
    <p:sldLayoutId id="2147483667" r:id="rId23"/>
    <p:sldLayoutId id="2147483733" r:id="rId2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8420100" cy="1158779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Kommunikationsplanung</a:t>
            </a:r>
            <a:r>
              <a:rPr lang="en-US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80588" y="92583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fld id="{37D409AB-2201-4E18-8A34-C31753AD9B06}" type="slidenum">
              <a:rPr smtClean="0">
                <a:latin typeface="Verdana" panose="020B0604030504040204" pitchFamily="34" charset="0"/>
                <a:ea typeface="Verdana" panose="020B0604030504040204" pitchFamily="34" charset="0"/>
              </a:rPr>
              <a:pPr algn="l"/>
              <a:t>1</a:t>
            </a:fld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57298" y="2863247"/>
            <a:ext cx="3894854" cy="4651319"/>
            <a:chOff x="1257298" y="2863247"/>
            <a:chExt cx="3894854" cy="4777946"/>
          </a:xfrm>
        </p:grpSpPr>
        <p:sp>
          <p:nvSpPr>
            <p:cNvPr id="32" name="Овал 27"/>
            <p:cNvSpPr/>
            <p:nvPr/>
          </p:nvSpPr>
          <p:spPr>
            <a:xfrm>
              <a:off x="1833127" y="2863247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Арка 30"/>
            <p:cNvSpPr/>
            <p:nvPr/>
          </p:nvSpPr>
          <p:spPr>
            <a:xfrm>
              <a:off x="1833127" y="2863247"/>
              <a:ext cx="2743200" cy="2743200"/>
            </a:xfrm>
            <a:prstGeom prst="blockArc">
              <a:avLst>
                <a:gd name="adj1" fmla="val 16183538"/>
                <a:gd name="adj2" fmla="val 1959"/>
                <a:gd name="adj3" fmla="val 16161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Овал 27"/>
            <p:cNvSpPr/>
            <p:nvPr/>
          </p:nvSpPr>
          <p:spPr>
            <a:xfrm>
              <a:off x="2290327" y="3320447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61697" y="3771900"/>
              <a:ext cx="16860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00%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1257298" y="7230190"/>
              <a:ext cx="3894854" cy="411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60041" y="5696634"/>
              <a:ext cx="3889372" cy="663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algn="ctr">
                <a:defRPr sz="3600">
                  <a:latin typeface="+mj-lt"/>
                </a:defRPr>
              </a:lvl1pPr>
            </a:lstStyle>
            <a:p>
              <a:r>
                <a:rPr lang="en-US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5" name="Group 3"/>
          <p:cNvGrpSpPr/>
          <p:nvPr/>
        </p:nvGrpSpPr>
        <p:grpSpPr>
          <a:xfrm>
            <a:off x="5234771" y="2863247"/>
            <a:ext cx="3894854" cy="4651319"/>
            <a:chOff x="1257298" y="2863247"/>
            <a:chExt cx="3894854" cy="4777946"/>
          </a:xfrm>
        </p:grpSpPr>
        <p:sp>
          <p:nvSpPr>
            <p:cNvPr id="46" name="Овал 27"/>
            <p:cNvSpPr/>
            <p:nvPr/>
          </p:nvSpPr>
          <p:spPr>
            <a:xfrm>
              <a:off x="1833127" y="2863247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2" name="Арка 30"/>
            <p:cNvSpPr/>
            <p:nvPr/>
          </p:nvSpPr>
          <p:spPr>
            <a:xfrm>
              <a:off x="1833127" y="2863247"/>
              <a:ext cx="2743200" cy="2743200"/>
            </a:xfrm>
            <a:prstGeom prst="blockArc">
              <a:avLst>
                <a:gd name="adj1" fmla="val 16183538"/>
                <a:gd name="adj2" fmla="val 4905366"/>
                <a:gd name="adj3" fmla="val 14820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Овал 27"/>
            <p:cNvSpPr/>
            <p:nvPr/>
          </p:nvSpPr>
          <p:spPr>
            <a:xfrm>
              <a:off x="2290327" y="3320447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4" name="TextBox 34"/>
            <p:cNvSpPr txBox="1"/>
            <p:nvPr/>
          </p:nvSpPr>
          <p:spPr>
            <a:xfrm>
              <a:off x="2361697" y="3771900"/>
              <a:ext cx="16860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00%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3" name="TextBox 29"/>
            <p:cNvSpPr txBox="1"/>
            <p:nvPr/>
          </p:nvSpPr>
          <p:spPr>
            <a:xfrm flipH="1">
              <a:off x="1257298" y="7230190"/>
              <a:ext cx="3894854" cy="411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4" name="TextBox 30"/>
            <p:cNvSpPr txBox="1"/>
            <p:nvPr/>
          </p:nvSpPr>
          <p:spPr>
            <a:xfrm>
              <a:off x="1260041" y="5696634"/>
              <a:ext cx="3889372" cy="663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algn="ctr">
                <a:defRPr sz="3600">
                  <a:latin typeface="+mj-lt"/>
                </a:defRPr>
              </a:lvl1pPr>
            </a:lstStyle>
            <a:p>
              <a:r>
                <a:rPr lang="en-US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5" name="Group 3"/>
          <p:cNvGrpSpPr/>
          <p:nvPr/>
        </p:nvGrpSpPr>
        <p:grpSpPr>
          <a:xfrm>
            <a:off x="9212244" y="2863247"/>
            <a:ext cx="3894854" cy="4651319"/>
            <a:chOff x="1257298" y="2863247"/>
            <a:chExt cx="3894854" cy="4777946"/>
          </a:xfrm>
        </p:grpSpPr>
        <p:sp>
          <p:nvSpPr>
            <p:cNvPr id="66" name="Овал 27"/>
            <p:cNvSpPr/>
            <p:nvPr/>
          </p:nvSpPr>
          <p:spPr>
            <a:xfrm>
              <a:off x="1833127" y="2863247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7" name="Арка 30"/>
            <p:cNvSpPr/>
            <p:nvPr/>
          </p:nvSpPr>
          <p:spPr>
            <a:xfrm>
              <a:off x="1833127" y="2863247"/>
              <a:ext cx="2743200" cy="2743200"/>
            </a:xfrm>
            <a:prstGeom prst="blockArc">
              <a:avLst>
                <a:gd name="adj1" fmla="val 16183538"/>
                <a:gd name="adj2" fmla="val 18059622"/>
                <a:gd name="adj3" fmla="val 18098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8" name="Овал 27"/>
            <p:cNvSpPr/>
            <p:nvPr/>
          </p:nvSpPr>
          <p:spPr>
            <a:xfrm>
              <a:off x="2290327" y="3320447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9" name="TextBox 34"/>
            <p:cNvSpPr txBox="1"/>
            <p:nvPr/>
          </p:nvSpPr>
          <p:spPr>
            <a:xfrm>
              <a:off x="2361697" y="3771900"/>
              <a:ext cx="16860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00%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0" name="TextBox 29"/>
            <p:cNvSpPr txBox="1"/>
            <p:nvPr/>
          </p:nvSpPr>
          <p:spPr>
            <a:xfrm flipH="1">
              <a:off x="1257298" y="7230190"/>
              <a:ext cx="3894854" cy="411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1" name="TextBox 30"/>
            <p:cNvSpPr txBox="1"/>
            <p:nvPr/>
          </p:nvSpPr>
          <p:spPr>
            <a:xfrm>
              <a:off x="1260041" y="5696634"/>
              <a:ext cx="3889372" cy="663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algn="ctr">
                <a:defRPr sz="3600">
                  <a:latin typeface="+mj-lt"/>
                </a:defRPr>
              </a:lvl1pPr>
            </a:lstStyle>
            <a:p>
              <a:r>
                <a:rPr lang="en-US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2" name="Group 3"/>
          <p:cNvGrpSpPr/>
          <p:nvPr/>
        </p:nvGrpSpPr>
        <p:grpSpPr>
          <a:xfrm>
            <a:off x="12988473" y="2863247"/>
            <a:ext cx="3894854" cy="4651319"/>
            <a:chOff x="1257298" y="2863247"/>
            <a:chExt cx="3894854" cy="4777946"/>
          </a:xfrm>
        </p:grpSpPr>
        <p:sp>
          <p:nvSpPr>
            <p:cNvPr id="73" name="Овал 27"/>
            <p:cNvSpPr/>
            <p:nvPr/>
          </p:nvSpPr>
          <p:spPr>
            <a:xfrm>
              <a:off x="1833127" y="2863247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4" name="Арка 30"/>
            <p:cNvSpPr/>
            <p:nvPr/>
          </p:nvSpPr>
          <p:spPr>
            <a:xfrm>
              <a:off x="1833127" y="2863247"/>
              <a:ext cx="2743200" cy="2743200"/>
            </a:xfrm>
            <a:prstGeom prst="blockArc">
              <a:avLst>
                <a:gd name="adj1" fmla="val 16183538"/>
                <a:gd name="adj2" fmla="val 11467473"/>
                <a:gd name="adj3" fmla="val 16958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5" name="Овал 27"/>
            <p:cNvSpPr/>
            <p:nvPr/>
          </p:nvSpPr>
          <p:spPr>
            <a:xfrm>
              <a:off x="2290327" y="3320447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6" name="TextBox 34"/>
            <p:cNvSpPr txBox="1"/>
            <p:nvPr/>
          </p:nvSpPr>
          <p:spPr>
            <a:xfrm>
              <a:off x="2361697" y="3771900"/>
              <a:ext cx="16860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00%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7" name="TextBox 29"/>
            <p:cNvSpPr txBox="1"/>
            <p:nvPr/>
          </p:nvSpPr>
          <p:spPr>
            <a:xfrm flipH="1">
              <a:off x="1257298" y="7230190"/>
              <a:ext cx="3894854" cy="411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8" name="TextBox 30"/>
            <p:cNvSpPr txBox="1"/>
            <p:nvPr/>
          </p:nvSpPr>
          <p:spPr>
            <a:xfrm>
              <a:off x="1260041" y="5696634"/>
              <a:ext cx="3889372" cy="663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algn="ctr">
                <a:defRPr sz="3600">
                  <a:latin typeface="+mj-lt"/>
                </a:defRPr>
              </a:lvl1pPr>
            </a:lstStyle>
            <a:p>
              <a:r>
                <a:rPr lang="en-US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642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95" y="569380"/>
            <a:ext cx="8376305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Kommunikationsplanung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4029" y="9314467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75074" y="2933700"/>
            <a:ext cx="8496299" cy="2527090"/>
            <a:chOff x="1257300" y="2869070"/>
            <a:chExt cx="8265479" cy="2306706"/>
          </a:xfrm>
        </p:grpSpPr>
        <p:sp>
          <p:nvSpPr>
            <p:cNvPr id="11" name="TextBox 10"/>
            <p:cNvSpPr txBox="1"/>
            <p:nvPr/>
          </p:nvSpPr>
          <p:spPr>
            <a:xfrm flipH="1">
              <a:off x="4006122" y="2956542"/>
              <a:ext cx="5516657" cy="589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4006123" y="3661708"/>
              <a:ext cx="5029272" cy="365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Овал 27"/>
            <p:cNvSpPr/>
            <p:nvPr/>
          </p:nvSpPr>
          <p:spPr>
            <a:xfrm>
              <a:off x="1257300" y="2869070"/>
              <a:ext cx="2306706" cy="230670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Арка 30"/>
            <p:cNvSpPr/>
            <p:nvPr/>
          </p:nvSpPr>
          <p:spPr>
            <a:xfrm>
              <a:off x="1257300" y="2869070"/>
              <a:ext cx="2306706" cy="2306706"/>
            </a:xfrm>
            <a:prstGeom prst="blockArc">
              <a:avLst>
                <a:gd name="adj1" fmla="val 16183538"/>
                <a:gd name="adj2" fmla="val 21586439"/>
                <a:gd name="adj3" fmla="val 16041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Овал 27"/>
            <p:cNvSpPr/>
            <p:nvPr/>
          </p:nvSpPr>
          <p:spPr>
            <a:xfrm>
              <a:off x="1641751" y="3253521"/>
              <a:ext cx="1537804" cy="15378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41751" y="3582106"/>
              <a:ext cx="16510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00</a:t>
              </a:r>
              <a:r>
                <a:rPr lang="en-US" sz="36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3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2" name="Group 3"/>
          <p:cNvGrpSpPr/>
          <p:nvPr/>
        </p:nvGrpSpPr>
        <p:grpSpPr>
          <a:xfrm>
            <a:off x="9471373" y="2933700"/>
            <a:ext cx="8496299" cy="2527090"/>
            <a:chOff x="1257300" y="2869070"/>
            <a:chExt cx="8265479" cy="2306706"/>
          </a:xfrm>
        </p:grpSpPr>
        <p:sp>
          <p:nvSpPr>
            <p:cNvPr id="33" name="TextBox 10"/>
            <p:cNvSpPr txBox="1"/>
            <p:nvPr/>
          </p:nvSpPr>
          <p:spPr>
            <a:xfrm flipH="1">
              <a:off x="4006122" y="2956542"/>
              <a:ext cx="5516657" cy="589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 flipH="1">
              <a:off x="4006123" y="3661708"/>
              <a:ext cx="5029272" cy="365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Овал 27"/>
            <p:cNvSpPr/>
            <p:nvPr/>
          </p:nvSpPr>
          <p:spPr>
            <a:xfrm>
              <a:off x="1257300" y="2869070"/>
              <a:ext cx="2306706" cy="230670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2" name="Арка 30"/>
            <p:cNvSpPr/>
            <p:nvPr/>
          </p:nvSpPr>
          <p:spPr>
            <a:xfrm>
              <a:off x="1257300" y="2869070"/>
              <a:ext cx="2306706" cy="2306706"/>
            </a:xfrm>
            <a:prstGeom prst="blockArc">
              <a:avLst>
                <a:gd name="adj1" fmla="val 16183538"/>
                <a:gd name="adj2" fmla="val 21586439"/>
                <a:gd name="adj3" fmla="val 16041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Овал 27"/>
            <p:cNvSpPr/>
            <p:nvPr/>
          </p:nvSpPr>
          <p:spPr>
            <a:xfrm>
              <a:off x="1641751" y="3253521"/>
              <a:ext cx="1537804" cy="15378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4" name="TextBox 9"/>
            <p:cNvSpPr txBox="1"/>
            <p:nvPr/>
          </p:nvSpPr>
          <p:spPr>
            <a:xfrm>
              <a:off x="1641751" y="3582106"/>
              <a:ext cx="16510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00</a:t>
              </a:r>
              <a:r>
                <a:rPr lang="en-US" sz="36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3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5" name="Group 3"/>
          <p:cNvGrpSpPr/>
          <p:nvPr/>
        </p:nvGrpSpPr>
        <p:grpSpPr>
          <a:xfrm>
            <a:off x="975074" y="6241950"/>
            <a:ext cx="8496299" cy="2527090"/>
            <a:chOff x="1257300" y="2869070"/>
            <a:chExt cx="8265479" cy="2306706"/>
          </a:xfrm>
        </p:grpSpPr>
        <p:sp>
          <p:nvSpPr>
            <p:cNvPr id="46" name="TextBox 10"/>
            <p:cNvSpPr txBox="1"/>
            <p:nvPr/>
          </p:nvSpPr>
          <p:spPr>
            <a:xfrm flipH="1">
              <a:off x="4006122" y="2956542"/>
              <a:ext cx="5516657" cy="589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TextBox 11"/>
            <p:cNvSpPr txBox="1"/>
            <p:nvPr/>
          </p:nvSpPr>
          <p:spPr>
            <a:xfrm flipH="1">
              <a:off x="4006123" y="3661708"/>
              <a:ext cx="5029272" cy="365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" name="Овал 27"/>
            <p:cNvSpPr/>
            <p:nvPr/>
          </p:nvSpPr>
          <p:spPr>
            <a:xfrm>
              <a:off x="1257300" y="2869070"/>
              <a:ext cx="2306706" cy="230670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9" name="Арка 30"/>
            <p:cNvSpPr/>
            <p:nvPr/>
          </p:nvSpPr>
          <p:spPr>
            <a:xfrm>
              <a:off x="1257300" y="2869070"/>
              <a:ext cx="2306706" cy="2306706"/>
            </a:xfrm>
            <a:prstGeom prst="blockArc">
              <a:avLst>
                <a:gd name="adj1" fmla="val 16183538"/>
                <a:gd name="adj2" fmla="val 21586439"/>
                <a:gd name="adj3" fmla="val 16041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0" name="Овал 27"/>
            <p:cNvSpPr/>
            <p:nvPr/>
          </p:nvSpPr>
          <p:spPr>
            <a:xfrm>
              <a:off x="1641751" y="3253521"/>
              <a:ext cx="1537804" cy="15378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1" name="TextBox 9"/>
            <p:cNvSpPr txBox="1"/>
            <p:nvPr/>
          </p:nvSpPr>
          <p:spPr>
            <a:xfrm>
              <a:off x="1641751" y="3582106"/>
              <a:ext cx="16510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00</a:t>
              </a:r>
              <a:r>
                <a:rPr lang="en-US" sz="36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3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2" name="Group 3"/>
          <p:cNvGrpSpPr/>
          <p:nvPr/>
        </p:nvGrpSpPr>
        <p:grpSpPr>
          <a:xfrm>
            <a:off x="9214505" y="6337779"/>
            <a:ext cx="8496299" cy="2527090"/>
            <a:chOff x="1257300" y="2869070"/>
            <a:chExt cx="8265479" cy="2306706"/>
          </a:xfrm>
        </p:grpSpPr>
        <p:sp>
          <p:nvSpPr>
            <p:cNvPr id="53" name="TextBox 10"/>
            <p:cNvSpPr txBox="1"/>
            <p:nvPr/>
          </p:nvSpPr>
          <p:spPr>
            <a:xfrm flipH="1">
              <a:off x="4006122" y="2956542"/>
              <a:ext cx="5516657" cy="589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4" name="TextBox 11"/>
            <p:cNvSpPr txBox="1"/>
            <p:nvPr/>
          </p:nvSpPr>
          <p:spPr>
            <a:xfrm flipH="1">
              <a:off x="4006123" y="3661708"/>
              <a:ext cx="5029272" cy="365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5" name="Овал 27"/>
            <p:cNvSpPr/>
            <p:nvPr/>
          </p:nvSpPr>
          <p:spPr>
            <a:xfrm>
              <a:off x="1257300" y="2869070"/>
              <a:ext cx="2306706" cy="230670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6" name="Арка 30"/>
            <p:cNvSpPr/>
            <p:nvPr/>
          </p:nvSpPr>
          <p:spPr>
            <a:xfrm>
              <a:off x="1257300" y="2869070"/>
              <a:ext cx="2306706" cy="2306706"/>
            </a:xfrm>
            <a:prstGeom prst="blockArc">
              <a:avLst>
                <a:gd name="adj1" fmla="val 16183538"/>
                <a:gd name="adj2" fmla="val 21586439"/>
                <a:gd name="adj3" fmla="val 16041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7" name="Овал 27"/>
            <p:cNvSpPr/>
            <p:nvPr/>
          </p:nvSpPr>
          <p:spPr>
            <a:xfrm>
              <a:off x="1641751" y="3253521"/>
              <a:ext cx="1537804" cy="15378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8" name="TextBox 9"/>
            <p:cNvSpPr txBox="1"/>
            <p:nvPr/>
          </p:nvSpPr>
          <p:spPr>
            <a:xfrm>
              <a:off x="1641751" y="3582106"/>
              <a:ext cx="16510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00</a:t>
              </a:r>
              <a:r>
                <a:rPr lang="en-US" sz="36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3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78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83439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Kommunikationsplanung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18126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98771" y="2953675"/>
            <a:ext cx="5290458" cy="5278544"/>
            <a:chOff x="6498771" y="2953675"/>
            <a:chExt cx="5290458" cy="5278544"/>
          </a:xfrm>
        </p:grpSpPr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6957518" y="6492563"/>
              <a:ext cx="1995839" cy="1739656"/>
            </a:xfrm>
            <a:custGeom>
              <a:avLst/>
              <a:gdLst>
                <a:gd name="T0" fmla="*/ 141 w 141"/>
                <a:gd name="T1" fmla="*/ 40 h 123"/>
                <a:gd name="T2" fmla="*/ 141 w 141"/>
                <a:gd name="T3" fmla="*/ 123 h 123"/>
                <a:gd name="T4" fmla="*/ 0 w 141"/>
                <a:gd name="T5" fmla="*/ 42 h 123"/>
                <a:gd name="T6" fmla="*/ 72 w 141"/>
                <a:gd name="T7" fmla="*/ 0 h 123"/>
                <a:gd name="T8" fmla="*/ 141 w 141"/>
                <a:gd name="T9" fmla="*/ 4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141" y="40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82" y="119"/>
                    <a:pt x="31" y="87"/>
                    <a:pt x="0" y="42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88" y="22"/>
                    <a:pt x="113" y="37"/>
                    <a:pt x="141" y="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10514276" y="4449066"/>
              <a:ext cx="1274953" cy="2293726"/>
            </a:xfrm>
            <a:custGeom>
              <a:avLst/>
              <a:gdLst>
                <a:gd name="T0" fmla="*/ 8 w 90"/>
                <a:gd name="T1" fmla="*/ 81 h 162"/>
                <a:gd name="T2" fmla="*/ 0 w 90"/>
                <a:gd name="T3" fmla="*/ 41 h 162"/>
                <a:gd name="T4" fmla="*/ 71 w 90"/>
                <a:gd name="T5" fmla="*/ 0 h 162"/>
                <a:gd name="T6" fmla="*/ 90 w 90"/>
                <a:gd name="T7" fmla="*/ 81 h 162"/>
                <a:gd name="T8" fmla="*/ 71 w 90"/>
                <a:gd name="T9" fmla="*/ 162 h 162"/>
                <a:gd name="T10" fmla="*/ 0 w 90"/>
                <a:gd name="T11" fmla="*/ 121 h 162"/>
                <a:gd name="T12" fmla="*/ 8 w 90"/>
                <a:gd name="T13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62">
                  <a:moveTo>
                    <a:pt x="8" y="81"/>
                  </a:moveTo>
                  <a:cubicBezTo>
                    <a:pt x="8" y="67"/>
                    <a:pt x="5" y="53"/>
                    <a:pt x="0" y="4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83" y="24"/>
                    <a:pt x="90" y="52"/>
                    <a:pt x="90" y="81"/>
                  </a:cubicBezTo>
                  <a:cubicBezTo>
                    <a:pt x="90" y="110"/>
                    <a:pt x="83" y="138"/>
                    <a:pt x="71" y="162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5" y="109"/>
                    <a:pt x="8" y="95"/>
                    <a:pt x="8" y="8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6498771" y="4449066"/>
              <a:ext cx="1280912" cy="2293726"/>
            </a:xfrm>
            <a:custGeom>
              <a:avLst/>
              <a:gdLst>
                <a:gd name="T0" fmla="*/ 82 w 90"/>
                <a:gd name="T1" fmla="*/ 81 h 162"/>
                <a:gd name="T2" fmla="*/ 90 w 90"/>
                <a:gd name="T3" fmla="*/ 121 h 162"/>
                <a:gd name="T4" fmla="*/ 19 w 90"/>
                <a:gd name="T5" fmla="*/ 162 h 162"/>
                <a:gd name="T6" fmla="*/ 0 w 90"/>
                <a:gd name="T7" fmla="*/ 81 h 162"/>
                <a:gd name="T8" fmla="*/ 19 w 90"/>
                <a:gd name="T9" fmla="*/ 0 h 162"/>
                <a:gd name="T10" fmla="*/ 90 w 90"/>
                <a:gd name="T11" fmla="*/ 41 h 162"/>
                <a:gd name="T12" fmla="*/ 82 w 90"/>
                <a:gd name="T13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62">
                  <a:moveTo>
                    <a:pt x="82" y="81"/>
                  </a:moveTo>
                  <a:cubicBezTo>
                    <a:pt x="82" y="95"/>
                    <a:pt x="85" y="109"/>
                    <a:pt x="90" y="121"/>
                  </a:cubicBezTo>
                  <a:cubicBezTo>
                    <a:pt x="19" y="162"/>
                    <a:pt x="19" y="162"/>
                    <a:pt x="19" y="162"/>
                  </a:cubicBezTo>
                  <a:cubicBezTo>
                    <a:pt x="7" y="138"/>
                    <a:pt x="0" y="110"/>
                    <a:pt x="0" y="81"/>
                  </a:cubicBezTo>
                  <a:cubicBezTo>
                    <a:pt x="0" y="52"/>
                    <a:pt x="7" y="24"/>
                    <a:pt x="19" y="0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85" y="53"/>
                    <a:pt x="82" y="67"/>
                    <a:pt x="82" y="8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9334647" y="2953675"/>
              <a:ext cx="1995839" cy="1745615"/>
            </a:xfrm>
            <a:custGeom>
              <a:avLst/>
              <a:gdLst>
                <a:gd name="T0" fmla="*/ 0 w 141"/>
                <a:gd name="T1" fmla="*/ 82 h 123"/>
                <a:gd name="T2" fmla="*/ 0 w 141"/>
                <a:gd name="T3" fmla="*/ 0 h 123"/>
                <a:gd name="T4" fmla="*/ 141 w 141"/>
                <a:gd name="T5" fmla="*/ 81 h 123"/>
                <a:gd name="T6" fmla="*/ 69 w 141"/>
                <a:gd name="T7" fmla="*/ 123 h 123"/>
                <a:gd name="T8" fmla="*/ 0 w 141"/>
                <a:gd name="T9" fmla="*/ 8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0" y="8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9" y="4"/>
                    <a:pt x="110" y="35"/>
                    <a:pt x="141" y="81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53" y="101"/>
                    <a:pt x="28" y="86"/>
                    <a:pt x="0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9334647" y="6492563"/>
              <a:ext cx="1995839" cy="1739656"/>
            </a:xfrm>
            <a:custGeom>
              <a:avLst/>
              <a:gdLst>
                <a:gd name="T0" fmla="*/ 69 w 141"/>
                <a:gd name="T1" fmla="*/ 0 h 123"/>
                <a:gd name="T2" fmla="*/ 141 w 141"/>
                <a:gd name="T3" fmla="*/ 42 h 123"/>
                <a:gd name="T4" fmla="*/ 0 w 141"/>
                <a:gd name="T5" fmla="*/ 123 h 123"/>
                <a:gd name="T6" fmla="*/ 0 w 141"/>
                <a:gd name="T7" fmla="*/ 40 h 123"/>
                <a:gd name="T8" fmla="*/ 69 w 141"/>
                <a:gd name="T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69" y="0"/>
                  </a:moveTo>
                  <a:cubicBezTo>
                    <a:pt x="141" y="42"/>
                    <a:pt x="141" y="42"/>
                    <a:pt x="141" y="42"/>
                  </a:cubicBezTo>
                  <a:cubicBezTo>
                    <a:pt x="110" y="87"/>
                    <a:pt x="59" y="119"/>
                    <a:pt x="0" y="12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8" y="37"/>
                    <a:pt x="53" y="22"/>
                    <a:pt x="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6957518" y="2953675"/>
              <a:ext cx="1995839" cy="1745615"/>
            </a:xfrm>
            <a:custGeom>
              <a:avLst/>
              <a:gdLst>
                <a:gd name="T0" fmla="*/ 72 w 141"/>
                <a:gd name="T1" fmla="*/ 123 h 123"/>
                <a:gd name="T2" fmla="*/ 0 w 141"/>
                <a:gd name="T3" fmla="*/ 81 h 123"/>
                <a:gd name="T4" fmla="*/ 141 w 141"/>
                <a:gd name="T5" fmla="*/ 0 h 123"/>
                <a:gd name="T6" fmla="*/ 141 w 141"/>
                <a:gd name="T7" fmla="*/ 82 h 123"/>
                <a:gd name="T8" fmla="*/ 72 w 141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72" y="123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31" y="35"/>
                    <a:pt x="82" y="4"/>
                    <a:pt x="141" y="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13" y="86"/>
                    <a:pt x="88" y="101"/>
                    <a:pt x="72" y="1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38182" y="2400300"/>
            <a:ext cx="4563446" cy="1136376"/>
            <a:chOff x="2038182" y="2400300"/>
            <a:chExt cx="4563446" cy="1136376"/>
          </a:xfrm>
        </p:grpSpPr>
        <p:sp>
          <p:nvSpPr>
            <p:cNvPr id="35" name="TextBox 34"/>
            <p:cNvSpPr txBox="1"/>
            <p:nvPr/>
          </p:nvSpPr>
          <p:spPr>
            <a:xfrm>
              <a:off x="2544397" y="2400300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flipH="1">
              <a:off x="2038182" y="3136566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134147" y="2489041"/>
              <a:ext cx="467481" cy="4674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54866" y="4870871"/>
            <a:ext cx="4563446" cy="1136376"/>
            <a:chOff x="1154866" y="4870871"/>
            <a:chExt cx="4563446" cy="1136376"/>
          </a:xfrm>
        </p:grpSpPr>
        <p:sp>
          <p:nvSpPr>
            <p:cNvPr id="40" name="TextBox 39"/>
            <p:cNvSpPr txBox="1"/>
            <p:nvPr/>
          </p:nvSpPr>
          <p:spPr>
            <a:xfrm>
              <a:off x="1661081" y="4870871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flipH="1">
              <a:off x="1154866" y="5607137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250831" y="4959612"/>
              <a:ext cx="467481" cy="46748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81924" y="7341442"/>
            <a:ext cx="4563446" cy="1136376"/>
            <a:chOff x="1881924" y="7341442"/>
            <a:chExt cx="4563446" cy="1136376"/>
          </a:xfrm>
        </p:grpSpPr>
        <p:sp>
          <p:nvSpPr>
            <p:cNvPr id="44" name="TextBox 43"/>
            <p:cNvSpPr txBox="1"/>
            <p:nvPr/>
          </p:nvSpPr>
          <p:spPr>
            <a:xfrm>
              <a:off x="2388139" y="7341442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flipH="1">
              <a:off x="1881924" y="8077708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977889" y="7430183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673676" y="2400300"/>
            <a:ext cx="4716740" cy="1136376"/>
            <a:chOff x="11673676" y="2400300"/>
            <a:chExt cx="4716740" cy="1136376"/>
          </a:xfrm>
        </p:grpSpPr>
        <p:sp>
          <p:nvSpPr>
            <p:cNvPr id="51" name="Oval 50"/>
            <p:cNvSpPr/>
            <p:nvPr/>
          </p:nvSpPr>
          <p:spPr>
            <a:xfrm>
              <a:off x="11673676" y="2489041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645701" y="2400300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flipH="1">
              <a:off x="12645701" y="3136566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673676" y="7341442"/>
            <a:ext cx="4716740" cy="1136376"/>
            <a:chOff x="11673676" y="7341442"/>
            <a:chExt cx="4716740" cy="1136376"/>
          </a:xfrm>
        </p:grpSpPr>
        <p:sp>
          <p:nvSpPr>
            <p:cNvPr id="55" name="Oval 54"/>
            <p:cNvSpPr/>
            <p:nvPr/>
          </p:nvSpPr>
          <p:spPr>
            <a:xfrm>
              <a:off x="11673676" y="7430183"/>
              <a:ext cx="467481" cy="4674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2645701" y="7341442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flipH="1">
              <a:off x="12645701" y="8077708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607601" y="4870871"/>
            <a:ext cx="4716740" cy="1136376"/>
            <a:chOff x="12607601" y="4870871"/>
            <a:chExt cx="4716740" cy="1136376"/>
          </a:xfrm>
        </p:grpSpPr>
        <p:sp>
          <p:nvSpPr>
            <p:cNvPr id="59" name="Oval 58"/>
            <p:cNvSpPr/>
            <p:nvPr/>
          </p:nvSpPr>
          <p:spPr>
            <a:xfrm>
              <a:off x="12607601" y="4959612"/>
              <a:ext cx="467481" cy="46748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3579626" y="4870871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 flipH="1">
              <a:off x="13579626" y="5607137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142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299" y="571411"/>
            <a:ext cx="8427817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Kommunikationsplanung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8826669"/>
            <a:ext cx="1733550" cy="954107"/>
          </a:xfrm>
        </p:spPr>
        <p:txBody>
          <a:bodyPr/>
          <a:lstStyle/>
          <a:p>
            <a:pPr algn="l"/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994526" y="3359152"/>
            <a:ext cx="4298948" cy="4298948"/>
            <a:chOff x="6994526" y="3359152"/>
            <a:chExt cx="4298948" cy="4298948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0104712" y="4101522"/>
              <a:ext cx="1188762" cy="1246987"/>
            </a:xfrm>
            <a:custGeom>
              <a:avLst/>
              <a:gdLst>
                <a:gd name="T0" fmla="*/ 0 w 103"/>
                <a:gd name="T1" fmla="*/ 58 h 108"/>
                <a:gd name="T2" fmla="*/ 58 w 103"/>
                <a:gd name="T3" fmla="*/ 0 h 108"/>
                <a:gd name="T4" fmla="*/ 103 w 103"/>
                <a:gd name="T5" fmla="*/ 108 h 108"/>
                <a:gd name="T6" fmla="*/ 21 w 103"/>
                <a:gd name="T7" fmla="*/ 108 h 108"/>
                <a:gd name="T8" fmla="*/ 0 w 103"/>
                <a:gd name="T9" fmla="*/ 5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8">
                  <a:moveTo>
                    <a:pt x="0" y="58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84" y="29"/>
                    <a:pt x="100" y="67"/>
                    <a:pt x="103" y="108"/>
                  </a:cubicBezTo>
                  <a:cubicBezTo>
                    <a:pt x="21" y="108"/>
                    <a:pt x="21" y="108"/>
                    <a:pt x="21" y="108"/>
                  </a:cubicBezTo>
                  <a:cubicBezTo>
                    <a:pt x="18" y="90"/>
                    <a:pt x="11" y="73"/>
                    <a:pt x="0" y="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0104712" y="5659039"/>
              <a:ext cx="1188762" cy="1261541"/>
            </a:xfrm>
            <a:custGeom>
              <a:avLst/>
              <a:gdLst>
                <a:gd name="T0" fmla="*/ 21 w 103"/>
                <a:gd name="T1" fmla="*/ 0 h 109"/>
                <a:gd name="T2" fmla="*/ 103 w 103"/>
                <a:gd name="T3" fmla="*/ 0 h 109"/>
                <a:gd name="T4" fmla="*/ 58 w 103"/>
                <a:gd name="T5" fmla="*/ 109 h 109"/>
                <a:gd name="T6" fmla="*/ 0 w 103"/>
                <a:gd name="T7" fmla="*/ 51 h 109"/>
                <a:gd name="T8" fmla="*/ 21 w 103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9">
                  <a:moveTo>
                    <a:pt x="21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100" y="42"/>
                    <a:pt x="84" y="79"/>
                    <a:pt x="58" y="10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1" y="36"/>
                    <a:pt x="18" y="19"/>
                    <a:pt x="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304117" y="3359152"/>
              <a:ext cx="1251837" cy="1193612"/>
            </a:xfrm>
            <a:custGeom>
              <a:avLst/>
              <a:gdLst>
                <a:gd name="T0" fmla="*/ 0 w 108"/>
                <a:gd name="T1" fmla="*/ 82 h 103"/>
                <a:gd name="T2" fmla="*/ 0 w 108"/>
                <a:gd name="T3" fmla="*/ 0 h 103"/>
                <a:gd name="T4" fmla="*/ 108 w 108"/>
                <a:gd name="T5" fmla="*/ 45 h 103"/>
                <a:gd name="T6" fmla="*/ 50 w 108"/>
                <a:gd name="T7" fmla="*/ 103 h 103"/>
                <a:gd name="T8" fmla="*/ 0 w 108"/>
                <a:gd name="T9" fmla="*/ 8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3">
                  <a:moveTo>
                    <a:pt x="0" y="8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3"/>
                    <a:pt x="79" y="19"/>
                    <a:pt x="108" y="45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36" y="92"/>
                    <a:pt x="18" y="85"/>
                    <a:pt x="0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994526" y="5659039"/>
              <a:ext cx="1188762" cy="1261541"/>
            </a:xfrm>
            <a:custGeom>
              <a:avLst/>
              <a:gdLst>
                <a:gd name="T0" fmla="*/ 103 w 103"/>
                <a:gd name="T1" fmla="*/ 51 h 109"/>
                <a:gd name="T2" fmla="*/ 45 w 103"/>
                <a:gd name="T3" fmla="*/ 109 h 109"/>
                <a:gd name="T4" fmla="*/ 0 w 103"/>
                <a:gd name="T5" fmla="*/ 0 h 109"/>
                <a:gd name="T6" fmla="*/ 83 w 103"/>
                <a:gd name="T7" fmla="*/ 0 h 109"/>
                <a:gd name="T8" fmla="*/ 103 w 103"/>
                <a:gd name="T9" fmla="*/ 5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9">
                  <a:moveTo>
                    <a:pt x="103" y="51"/>
                  </a:moveTo>
                  <a:cubicBezTo>
                    <a:pt x="45" y="109"/>
                    <a:pt x="45" y="109"/>
                    <a:pt x="45" y="109"/>
                  </a:cubicBezTo>
                  <a:cubicBezTo>
                    <a:pt x="20" y="79"/>
                    <a:pt x="3" y="42"/>
                    <a:pt x="0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5" y="19"/>
                    <a:pt x="92" y="36"/>
                    <a:pt x="103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7736896" y="3359152"/>
              <a:ext cx="1256691" cy="1193612"/>
            </a:xfrm>
            <a:custGeom>
              <a:avLst/>
              <a:gdLst>
                <a:gd name="T0" fmla="*/ 58 w 109"/>
                <a:gd name="T1" fmla="*/ 103 h 103"/>
                <a:gd name="T2" fmla="*/ 0 w 109"/>
                <a:gd name="T3" fmla="*/ 45 h 103"/>
                <a:gd name="T4" fmla="*/ 109 w 109"/>
                <a:gd name="T5" fmla="*/ 0 h 103"/>
                <a:gd name="T6" fmla="*/ 109 w 109"/>
                <a:gd name="T7" fmla="*/ 82 h 103"/>
                <a:gd name="T8" fmla="*/ 58 w 109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03">
                  <a:moveTo>
                    <a:pt x="58" y="103"/>
                  </a:moveTo>
                  <a:cubicBezTo>
                    <a:pt x="0" y="45"/>
                    <a:pt x="0" y="45"/>
                    <a:pt x="0" y="45"/>
                  </a:cubicBezTo>
                  <a:cubicBezTo>
                    <a:pt x="30" y="19"/>
                    <a:pt x="67" y="3"/>
                    <a:pt x="109" y="0"/>
                  </a:cubicBezTo>
                  <a:cubicBezTo>
                    <a:pt x="109" y="82"/>
                    <a:pt x="109" y="82"/>
                    <a:pt x="109" y="82"/>
                  </a:cubicBezTo>
                  <a:cubicBezTo>
                    <a:pt x="90" y="85"/>
                    <a:pt x="73" y="92"/>
                    <a:pt x="58" y="1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6994526" y="4101522"/>
              <a:ext cx="1188762" cy="1246987"/>
            </a:xfrm>
            <a:custGeom>
              <a:avLst/>
              <a:gdLst>
                <a:gd name="T0" fmla="*/ 83 w 103"/>
                <a:gd name="T1" fmla="*/ 108 h 108"/>
                <a:gd name="T2" fmla="*/ 0 w 103"/>
                <a:gd name="T3" fmla="*/ 108 h 108"/>
                <a:gd name="T4" fmla="*/ 45 w 103"/>
                <a:gd name="T5" fmla="*/ 0 h 108"/>
                <a:gd name="T6" fmla="*/ 103 w 103"/>
                <a:gd name="T7" fmla="*/ 58 h 108"/>
                <a:gd name="T8" fmla="*/ 83 w 103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8">
                  <a:moveTo>
                    <a:pt x="83" y="108"/>
                  </a:moveTo>
                  <a:cubicBezTo>
                    <a:pt x="0" y="108"/>
                    <a:pt x="0" y="108"/>
                    <a:pt x="0" y="108"/>
                  </a:cubicBezTo>
                  <a:cubicBezTo>
                    <a:pt x="3" y="67"/>
                    <a:pt x="20" y="29"/>
                    <a:pt x="45" y="0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92" y="73"/>
                    <a:pt x="85" y="90"/>
                    <a:pt x="83" y="1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7736896" y="6469338"/>
              <a:ext cx="1256691" cy="1188762"/>
            </a:xfrm>
            <a:custGeom>
              <a:avLst/>
              <a:gdLst>
                <a:gd name="T0" fmla="*/ 109 w 109"/>
                <a:gd name="T1" fmla="*/ 20 h 103"/>
                <a:gd name="T2" fmla="*/ 109 w 109"/>
                <a:gd name="T3" fmla="*/ 103 h 103"/>
                <a:gd name="T4" fmla="*/ 0 w 109"/>
                <a:gd name="T5" fmla="*/ 58 h 103"/>
                <a:gd name="T6" fmla="*/ 58 w 109"/>
                <a:gd name="T7" fmla="*/ 0 h 103"/>
                <a:gd name="T8" fmla="*/ 109 w 109"/>
                <a:gd name="T9" fmla="*/ 2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03">
                  <a:moveTo>
                    <a:pt x="109" y="20"/>
                  </a:moveTo>
                  <a:cubicBezTo>
                    <a:pt x="109" y="103"/>
                    <a:pt x="109" y="103"/>
                    <a:pt x="109" y="103"/>
                  </a:cubicBezTo>
                  <a:cubicBezTo>
                    <a:pt x="67" y="100"/>
                    <a:pt x="30" y="83"/>
                    <a:pt x="0" y="58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73" y="11"/>
                    <a:pt x="90" y="18"/>
                    <a:pt x="109" y="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9304117" y="6469338"/>
              <a:ext cx="1251837" cy="1188762"/>
            </a:xfrm>
            <a:custGeom>
              <a:avLst/>
              <a:gdLst>
                <a:gd name="T0" fmla="*/ 50 w 108"/>
                <a:gd name="T1" fmla="*/ 0 h 103"/>
                <a:gd name="T2" fmla="*/ 108 w 108"/>
                <a:gd name="T3" fmla="*/ 58 h 103"/>
                <a:gd name="T4" fmla="*/ 0 w 108"/>
                <a:gd name="T5" fmla="*/ 103 h 103"/>
                <a:gd name="T6" fmla="*/ 0 w 108"/>
                <a:gd name="T7" fmla="*/ 20 h 103"/>
                <a:gd name="T8" fmla="*/ 50 w 108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3">
                  <a:moveTo>
                    <a:pt x="50" y="0"/>
                  </a:moveTo>
                  <a:cubicBezTo>
                    <a:pt x="108" y="58"/>
                    <a:pt x="108" y="58"/>
                    <a:pt x="108" y="58"/>
                  </a:cubicBezTo>
                  <a:cubicBezTo>
                    <a:pt x="79" y="83"/>
                    <a:pt x="41" y="100"/>
                    <a:pt x="0" y="10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8" y="18"/>
                    <a:pt x="36" y="11"/>
                    <a:pt x="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59448" y="4218119"/>
            <a:ext cx="4563446" cy="1020568"/>
            <a:chOff x="1659448" y="4218119"/>
            <a:chExt cx="4563446" cy="1020568"/>
          </a:xfrm>
        </p:grpSpPr>
        <p:sp>
          <p:nvSpPr>
            <p:cNvPr id="14" name="TextBox 13"/>
            <p:cNvSpPr txBox="1"/>
            <p:nvPr/>
          </p:nvSpPr>
          <p:spPr>
            <a:xfrm>
              <a:off x="2165663" y="4218119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1659448" y="4838577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755413" y="4318799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911813" y="4218119"/>
            <a:ext cx="4716740" cy="1020568"/>
            <a:chOff x="11911813" y="4218119"/>
            <a:chExt cx="4716740" cy="1020568"/>
          </a:xfrm>
        </p:grpSpPr>
        <p:sp>
          <p:nvSpPr>
            <p:cNvPr id="18" name="Oval 17"/>
            <p:cNvSpPr/>
            <p:nvPr/>
          </p:nvSpPr>
          <p:spPr>
            <a:xfrm>
              <a:off x="11911813" y="4318799"/>
              <a:ext cx="467481" cy="4674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883838" y="4218119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2883838" y="4838577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659448" y="6112138"/>
            <a:ext cx="4563446" cy="1020568"/>
            <a:chOff x="1659448" y="6112138"/>
            <a:chExt cx="4563446" cy="1020568"/>
          </a:xfrm>
        </p:grpSpPr>
        <p:sp>
          <p:nvSpPr>
            <p:cNvPr id="22" name="TextBox 21"/>
            <p:cNvSpPr txBox="1"/>
            <p:nvPr/>
          </p:nvSpPr>
          <p:spPr>
            <a:xfrm>
              <a:off x="2165663" y="6112138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1659448" y="6732596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55413" y="6212818"/>
              <a:ext cx="467481" cy="4674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911813" y="6112138"/>
            <a:ext cx="4716740" cy="1020568"/>
            <a:chOff x="11911813" y="6112138"/>
            <a:chExt cx="4716740" cy="1020568"/>
          </a:xfrm>
        </p:grpSpPr>
        <p:sp>
          <p:nvSpPr>
            <p:cNvPr id="26" name="Oval 25"/>
            <p:cNvSpPr/>
            <p:nvPr/>
          </p:nvSpPr>
          <p:spPr>
            <a:xfrm>
              <a:off x="11911813" y="6212818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883838" y="6112138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flipH="1">
              <a:off x="12883838" y="6732596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43536" y="2324100"/>
            <a:ext cx="4563446" cy="1020568"/>
            <a:chOff x="3343536" y="2324100"/>
            <a:chExt cx="4563446" cy="1020568"/>
          </a:xfrm>
        </p:grpSpPr>
        <p:sp>
          <p:nvSpPr>
            <p:cNvPr id="30" name="TextBox 29"/>
            <p:cNvSpPr txBox="1"/>
            <p:nvPr/>
          </p:nvSpPr>
          <p:spPr>
            <a:xfrm>
              <a:off x="3849751" y="2324100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3343536" y="2944558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439501" y="2424780"/>
              <a:ext cx="467481" cy="46748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227724" y="2324100"/>
            <a:ext cx="4716740" cy="1020568"/>
            <a:chOff x="10227724" y="2324100"/>
            <a:chExt cx="4716740" cy="1020568"/>
          </a:xfrm>
        </p:grpSpPr>
        <p:sp>
          <p:nvSpPr>
            <p:cNvPr id="34" name="Oval 33"/>
            <p:cNvSpPr/>
            <p:nvPr/>
          </p:nvSpPr>
          <p:spPr>
            <a:xfrm>
              <a:off x="10227724" y="2424780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199749" y="2324100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flipH="1">
              <a:off x="11199749" y="2944558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343536" y="8006156"/>
            <a:ext cx="4563446" cy="1020568"/>
            <a:chOff x="3343536" y="8006156"/>
            <a:chExt cx="4563446" cy="1020568"/>
          </a:xfrm>
        </p:grpSpPr>
        <p:sp>
          <p:nvSpPr>
            <p:cNvPr id="38" name="TextBox 37"/>
            <p:cNvSpPr txBox="1"/>
            <p:nvPr/>
          </p:nvSpPr>
          <p:spPr>
            <a:xfrm>
              <a:off x="3849751" y="8006156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flipH="1">
              <a:off x="3343536" y="8626614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7439501" y="8106836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227724" y="8006156"/>
            <a:ext cx="4716740" cy="1020568"/>
            <a:chOff x="10227724" y="8006156"/>
            <a:chExt cx="4716740" cy="1020568"/>
          </a:xfrm>
        </p:grpSpPr>
        <p:sp>
          <p:nvSpPr>
            <p:cNvPr id="42" name="Oval 41"/>
            <p:cNvSpPr/>
            <p:nvPr/>
          </p:nvSpPr>
          <p:spPr>
            <a:xfrm>
              <a:off x="10227724" y="8106836"/>
              <a:ext cx="467481" cy="46748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199749" y="8006156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Bezeichnung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flipH="1">
              <a:off x="11199749" y="8626614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27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299" y="571411"/>
            <a:ext cx="8498891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Kommunikationsplanung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</a:rPr>
              <a:t>page</a:t>
            </a:r>
          </a:p>
          <a:p>
            <a:pPr algn="l"/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fld id="{37D409AB-2201-4E18-8A34-C31753AD9B06}" type="slidenum">
              <a:rPr smtClean="0">
                <a:latin typeface="Verdana" panose="020B0604030504040204" pitchFamily="34" charset="0"/>
                <a:ea typeface="Verdana" panose="020B0604030504040204" pitchFamily="34" charset="0"/>
              </a:rPr>
              <a:pPr algn="l"/>
              <a:t>5</a:t>
            </a:fld>
            <a:endParaRPr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3962400" y="2226478"/>
            <a:ext cx="3033712" cy="1857290"/>
          </a:xfrm>
          <a:prstGeom prst="chevron">
            <a:avLst>
              <a:gd name="adj" fmla="val 31725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6" name="Group 3"/>
          <p:cNvGrpSpPr/>
          <p:nvPr/>
        </p:nvGrpSpPr>
        <p:grpSpPr>
          <a:xfrm>
            <a:off x="896051" y="6861983"/>
            <a:ext cx="2912296" cy="1287373"/>
            <a:chOff x="2046886" y="5980798"/>
            <a:chExt cx="2912296" cy="1287373"/>
          </a:xfrm>
        </p:grpSpPr>
        <p:sp>
          <p:nvSpPr>
            <p:cNvPr id="27" name="TextBox 33"/>
            <p:cNvSpPr txBox="1"/>
            <p:nvPr/>
          </p:nvSpPr>
          <p:spPr>
            <a:xfrm flipH="1">
              <a:off x="2046886" y="5980798"/>
              <a:ext cx="2912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Prozess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#3</a:t>
              </a:r>
              <a:endParaRPr lang="ru-RU" sz="3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8" name="TextBox 48"/>
            <p:cNvSpPr txBox="1"/>
            <p:nvPr/>
          </p:nvSpPr>
          <p:spPr>
            <a:xfrm flipH="1">
              <a:off x="2046886" y="6868061"/>
              <a:ext cx="29122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2" name="Group 3"/>
          <p:cNvGrpSpPr/>
          <p:nvPr/>
        </p:nvGrpSpPr>
        <p:grpSpPr>
          <a:xfrm>
            <a:off x="888999" y="4527876"/>
            <a:ext cx="2919348" cy="1336184"/>
            <a:chOff x="2046886" y="5931987"/>
            <a:chExt cx="2919348" cy="1336184"/>
          </a:xfrm>
        </p:grpSpPr>
        <p:sp>
          <p:nvSpPr>
            <p:cNvPr id="33" name="TextBox 33"/>
            <p:cNvSpPr txBox="1"/>
            <p:nvPr/>
          </p:nvSpPr>
          <p:spPr>
            <a:xfrm flipH="1">
              <a:off x="2053938" y="5931987"/>
              <a:ext cx="2912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Prozess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#2</a:t>
              </a:r>
              <a:endParaRPr lang="ru-RU" sz="3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TextBox 48"/>
            <p:cNvSpPr txBox="1"/>
            <p:nvPr/>
          </p:nvSpPr>
          <p:spPr>
            <a:xfrm flipH="1">
              <a:off x="2046886" y="6868061"/>
              <a:ext cx="29122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6" name="Group 3"/>
          <p:cNvGrpSpPr/>
          <p:nvPr/>
        </p:nvGrpSpPr>
        <p:grpSpPr>
          <a:xfrm>
            <a:off x="896051" y="2226478"/>
            <a:ext cx="2912296" cy="1287373"/>
            <a:chOff x="2046886" y="5980798"/>
            <a:chExt cx="2912296" cy="1287373"/>
          </a:xfrm>
        </p:grpSpPr>
        <p:sp>
          <p:nvSpPr>
            <p:cNvPr id="37" name="TextBox 33"/>
            <p:cNvSpPr txBox="1"/>
            <p:nvPr/>
          </p:nvSpPr>
          <p:spPr>
            <a:xfrm flipH="1">
              <a:off x="2046886" y="5980798"/>
              <a:ext cx="2912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Prozess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#1</a:t>
              </a:r>
              <a:endParaRPr lang="ru-RU" sz="3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9" name="TextBox 48"/>
            <p:cNvSpPr txBox="1"/>
            <p:nvPr/>
          </p:nvSpPr>
          <p:spPr>
            <a:xfrm flipH="1">
              <a:off x="2046886" y="6868061"/>
              <a:ext cx="29122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0" name="Chevron 39"/>
          <p:cNvSpPr/>
          <p:nvPr/>
        </p:nvSpPr>
        <p:spPr>
          <a:xfrm>
            <a:off x="7696200" y="2226478"/>
            <a:ext cx="3033712" cy="1857290"/>
          </a:xfrm>
          <a:prstGeom prst="chevron">
            <a:avLst>
              <a:gd name="adj" fmla="val 31725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Chevron 40"/>
          <p:cNvSpPr/>
          <p:nvPr/>
        </p:nvSpPr>
        <p:spPr>
          <a:xfrm>
            <a:off x="11430000" y="2226478"/>
            <a:ext cx="3033712" cy="1857290"/>
          </a:xfrm>
          <a:prstGeom prst="chevron">
            <a:avLst>
              <a:gd name="adj" fmla="val 31725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Chevron 42"/>
          <p:cNvSpPr/>
          <p:nvPr/>
        </p:nvSpPr>
        <p:spPr>
          <a:xfrm>
            <a:off x="3962400" y="4576687"/>
            <a:ext cx="3033712" cy="1857290"/>
          </a:xfrm>
          <a:prstGeom prst="chevron">
            <a:avLst>
              <a:gd name="adj" fmla="val 31725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Chevron 43"/>
          <p:cNvSpPr/>
          <p:nvPr/>
        </p:nvSpPr>
        <p:spPr>
          <a:xfrm>
            <a:off x="7696200" y="4576687"/>
            <a:ext cx="3033712" cy="1857290"/>
          </a:xfrm>
          <a:prstGeom prst="chevron">
            <a:avLst>
              <a:gd name="adj" fmla="val 31725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Chevron 44"/>
          <p:cNvSpPr/>
          <p:nvPr/>
        </p:nvSpPr>
        <p:spPr>
          <a:xfrm>
            <a:off x="11430000" y="4576687"/>
            <a:ext cx="3033712" cy="1857290"/>
          </a:xfrm>
          <a:prstGeom prst="chevron">
            <a:avLst>
              <a:gd name="adj" fmla="val 31725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Chevron 46"/>
          <p:cNvSpPr/>
          <p:nvPr/>
        </p:nvSpPr>
        <p:spPr>
          <a:xfrm>
            <a:off x="3949700" y="6926896"/>
            <a:ext cx="3033712" cy="1857290"/>
          </a:xfrm>
          <a:prstGeom prst="chevron">
            <a:avLst>
              <a:gd name="adj" fmla="val 31725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Chevron 47"/>
          <p:cNvSpPr/>
          <p:nvPr/>
        </p:nvSpPr>
        <p:spPr>
          <a:xfrm>
            <a:off x="7683500" y="6926896"/>
            <a:ext cx="3033712" cy="1857290"/>
          </a:xfrm>
          <a:prstGeom prst="chevron">
            <a:avLst>
              <a:gd name="adj" fmla="val 31725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0" name="Chevron 59"/>
          <p:cNvSpPr/>
          <p:nvPr/>
        </p:nvSpPr>
        <p:spPr>
          <a:xfrm>
            <a:off x="11417300" y="6926896"/>
            <a:ext cx="3033712" cy="1857290"/>
          </a:xfrm>
          <a:prstGeom prst="chevron">
            <a:avLst>
              <a:gd name="adj" fmla="val 31725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" name="TextBox 33"/>
          <p:cNvSpPr txBox="1"/>
          <p:nvPr/>
        </p:nvSpPr>
        <p:spPr>
          <a:xfrm flipH="1">
            <a:off x="5181600" y="1510393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</a:t>
            </a:r>
            <a:endParaRPr lang="ru-RU" sz="36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2" name="TextBox 48"/>
          <p:cNvSpPr txBox="1"/>
          <p:nvPr/>
        </p:nvSpPr>
        <p:spPr>
          <a:xfrm flipH="1">
            <a:off x="4610100" y="24787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Vorgang</a:t>
            </a:r>
            <a:endParaRPr lang="ru-RU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3" name="TextBox 48"/>
          <p:cNvSpPr txBox="1"/>
          <p:nvPr/>
        </p:nvSpPr>
        <p:spPr>
          <a:xfrm flipH="1">
            <a:off x="4622800" y="48380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Vorgang</a:t>
            </a:r>
            <a:endParaRPr lang="ru-RU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4" name="TextBox 48"/>
          <p:cNvSpPr txBox="1"/>
          <p:nvPr/>
        </p:nvSpPr>
        <p:spPr>
          <a:xfrm flipH="1">
            <a:off x="4699000" y="717218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Vorgang</a:t>
            </a:r>
            <a:endParaRPr lang="ru-RU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5" name="TextBox 48"/>
          <p:cNvSpPr txBox="1"/>
          <p:nvPr/>
        </p:nvSpPr>
        <p:spPr>
          <a:xfrm flipH="1">
            <a:off x="8531810" y="25775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Vorgang</a:t>
            </a:r>
            <a:endParaRPr lang="ru-RU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6" name="TextBox 48"/>
          <p:cNvSpPr txBox="1"/>
          <p:nvPr/>
        </p:nvSpPr>
        <p:spPr>
          <a:xfrm flipH="1">
            <a:off x="8383295" y="486646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Vorgang</a:t>
            </a:r>
            <a:endParaRPr lang="ru-RU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7" name="TextBox 48"/>
          <p:cNvSpPr txBox="1"/>
          <p:nvPr/>
        </p:nvSpPr>
        <p:spPr>
          <a:xfrm flipH="1">
            <a:off x="8432800" y="72166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Vorgang</a:t>
            </a:r>
            <a:endParaRPr lang="ru-RU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8" name="TextBox 48"/>
          <p:cNvSpPr txBox="1"/>
          <p:nvPr/>
        </p:nvSpPr>
        <p:spPr>
          <a:xfrm flipH="1">
            <a:off x="12265610" y="255236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Vorgang</a:t>
            </a:r>
            <a:endParaRPr lang="ru-RU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9" name="TextBox 48"/>
          <p:cNvSpPr txBox="1"/>
          <p:nvPr/>
        </p:nvSpPr>
        <p:spPr>
          <a:xfrm flipH="1">
            <a:off x="12117095" y="48380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Vorgang</a:t>
            </a:r>
            <a:endParaRPr lang="ru-RU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0" name="TextBox 48"/>
          <p:cNvSpPr txBox="1"/>
          <p:nvPr/>
        </p:nvSpPr>
        <p:spPr>
          <a:xfrm flipH="1">
            <a:off x="12115800" y="717218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Vorgang</a:t>
            </a:r>
            <a:endParaRPr lang="ru-RU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3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82677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Kommunikationsplanung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2583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657600"/>
            <a:ext cx="1371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Beschreibung</a:t>
            </a:r>
            <a:endParaRPr lang="en-US" sz="20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2743200"/>
            <a:ext cx="1508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Zielname</a:t>
            </a:r>
            <a:endParaRPr lang="en-US" sz="24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3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83439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Kommunikationsplanung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2583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2743200"/>
            <a:ext cx="6400800" cy="1314510"/>
            <a:chOff x="2286000" y="2743200"/>
            <a:chExt cx="6400800" cy="1314510"/>
          </a:xfrm>
        </p:grpSpPr>
        <p:sp>
          <p:nvSpPr>
            <p:cNvPr id="4" name="Rectangle 3"/>
            <p:cNvSpPr/>
            <p:nvPr/>
          </p:nvSpPr>
          <p:spPr>
            <a:xfrm>
              <a:off x="22860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Ziel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#1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01200" y="2743200"/>
            <a:ext cx="6400800" cy="1314510"/>
            <a:chOff x="9601200" y="2743200"/>
            <a:chExt cx="6400800" cy="1314510"/>
          </a:xfrm>
        </p:grpSpPr>
        <p:sp>
          <p:nvSpPr>
            <p:cNvPr id="11" name="Rectangle 10"/>
            <p:cNvSpPr/>
            <p:nvPr/>
          </p:nvSpPr>
          <p:spPr>
            <a:xfrm>
              <a:off x="96012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012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Ziel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#2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466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AM SLID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 WITH IMAG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ORTFOLIO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</Words>
  <Application>Microsoft Office PowerPoint</Application>
  <PresentationFormat>Benutzerdefiniert</PresentationFormat>
  <Paragraphs>90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Arial</vt:lpstr>
      <vt:lpstr>Calibri</vt:lpstr>
      <vt:lpstr>Roboto</vt:lpstr>
      <vt:lpstr>Roboto Condensed</vt:lpstr>
      <vt:lpstr>Verdana</vt:lpstr>
      <vt:lpstr>GENARAL LAYOUTS</vt:lpstr>
      <vt:lpstr>TEAM SLIDES</vt:lpstr>
      <vt:lpstr>SLIDES WITH IMAGES</vt:lpstr>
      <vt:lpstr>PORTFOLIO</vt:lpstr>
      <vt:lpstr>Kommunikationsplanung Projektname</vt:lpstr>
      <vt:lpstr>Kommunikationsplanung Projektname</vt:lpstr>
      <vt:lpstr>Kommunikationsplanung Projektname</vt:lpstr>
      <vt:lpstr>Kommunikationsplanung Projektname</vt:lpstr>
      <vt:lpstr>Kommunikationsplanung Projektname</vt:lpstr>
      <vt:lpstr>Kommunikationsplanung Projektname</vt:lpstr>
      <vt:lpstr>Kommunikationsplanung Projektname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Tim Dettmer</cp:lastModifiedBy>
  <cp:revision>903</cp:revision>
  <dcterms:created xsi:type="dcterms:W3CDTF">2015-01-20T11:47:48Z</dcterms:created>
  <dcterms:modified xsi:type="dcterms:W3CDTF">2018-09-27T06:19:52Z</dcterms:modified>
</cp:coreProperties>
</file>