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8"/>
  </p:notesMasterIdLst>
  <p:sldIdLst>
    <p:sldId id="270" r:id="rId5"/>
    <p:sldId id="271" r:id="rId6"/>
    <p:sldId id="509" r:id="rId7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9105900" cy="1158779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Lessons </a:t>
            </a:r>
            <a: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Learned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267200" y="2324100"/>
            <a:ext cx="3124200" cy="22098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372350" y="2405185"/>
            <a:ext cx="6553200" cy="19976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4305300" y="4634035"/>
            <a:ext cx="3124200" cy="22098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endParaRPr lang="de-DE" sz="2800" dirty="0">
              <a:ln>
                <a:solidFill>
                  <a:schemeClr val="bg2"/>
                </a:solidFill>
              </a:ln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7410450" y="4715120"/>
            <a:ext cx="6553200" cy="19976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343400" y="6943970"/>
            <a:ext cx="3124200" cy="22098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ln>
                  <a:solidFill>
                    <a:schemeClr val="bg2"/>
                  </a:solidFill>
                </a:ln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endParaRPr lang="de-DE" sz="2800" dirty="0">
              <a:ln>
                <a:solidFill>
                  <a:schemeClr val="bg2"/>
                </a:solidFill>
              </a:ln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7448550" y="7025055"/>
            <a:ext cx="6553200" cy="19976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Stickpunkte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7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10629900" cy="1158779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Lessons </a:t>
            </a:r>
            <a: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Learned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/>
              <a:t>0</a:t>
            </a:r>
            <a:r>
              <a:rPr lang="en-US" dirty="0"/>
              <a:t>1</a:t>
            </a:r>
            <a:endParaRPr dirty="0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3002109" y="2868144"/>
            <a:ext cx="0" cy="6120000"/>
          </a:xfrm>
          <a:prstGeom prst="straightConnector1">
            <a:avLst/>
          </a:prstGeom>
          <a:ln w="444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9942109" y="5839944"/>
            <a:ext cx="6120000" cy="0"/>
          </a:xfrm>
          <a:prstGeom prst="straightConnector1">
            <a:avLst/>
          </a:prstGeom>
          <a:ln w="444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9942109" y="2868144"/>
            <a:ext cx="2895600" cy="22860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TEXT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3166510" y="2868144"/>
            <a:ext cx="2895600" cy="22860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9942109" y="6702144"/>
            <a:ext cx="2895600" cy="22860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>
                <a:solidFill>
                  <a:schemeClr val="bg2"/>
                </a:solidFill>
              </a:rPr>
              <a:t>TEXT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13166509" y="6693462"/>
            <a:ext cx="2895600" cy="22860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646836" y="2873587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Überschrift</a:t>
            </a:r>
            <a:endParaRPr lang="de-DE" sz="3600" dirty="0"/>
          </a:p>
        </p:txBody>
      </p:sp>
      <p:sp>
        <p:nvSpPr>
          <p:cNvPr id="38" name="Textfeld 37"/>
          <p:cNvSpPr txBox="1"/>
          <p:nvPr/>
        </p:nvSpPr>
        <p:spPr>
          <a:xfrm>
            <a:off x="2646836" y="3710122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r>
              <a: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439400" y="592814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X-Achse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13051230" y="5159292"/>
            <a:ext cx="492443" cy="11689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DE" sz="2000" dirty="0" smtClean="0"/>
              <a:t>Y-Achse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228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658100" cy="1158779"/>
          </a:xfrm>
        </p:spPr>
        <p:txBody>
          <a:bodyPr/>
          <a:lstStyle/>
          <a:p>
            <a:r>
              <a:rPr lang="en-US" dirty="0" smtClean="0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Lessons Learned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endParaRPr lang="en-US" sz="3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82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Benutzerdefiniert</PresentationFormat>
  <Paragraphs>30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Lessons Learned Projektname</vt:lpstr>
      <vt:lpstr>Lessons Learned Projektname</vt:lpstr>
      <vt:lpstr>Lessons Learned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894</cp:revision>
  <dcterms:created xsi:type="dcterms:W3CDTF">2015-01-20T11:47:48Z</dcterms:created>
  <dcterms:modified xsi:type="dcterms:W3CDTF">2018-09-27T06:28:46Z</dcterms:modified>
</cp:coreProperties>
</file>