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1"/>
    <p:sldMasterId id="2147483702" r:id="rId2"/>
    <p:sldMasterId id="2147483674" r:id="rId3"/>
    <p:sldMasterId id="2147483677" r:id="rId4"/>
  </p:sldMasterIdLst>
  <p:notesMasterIdLst>
    <p:notesMasterId r:id="rId8"/>
  </p:notesMasterIdLst>
  <p:sldIdLst>
    <p:sldId id="270" r:id="rId5"/>
    <p:sldId id="271" r:id="rId6"/>
    <p:sldId id="509" r:id="rId7"/>
  </p:sldIdLst>
  <p:sldSz cx="18288000" cy="10287000"/>
  <p:notesSz cx="6858000" cy="9144000"/>
  <p:defaultTextStyle>
    <a:defPPr>
      <a:defRPr lang="uk-UA"/>
    </a:defPPr>
    <a:lvl1pPr marL="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85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71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57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7432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4290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114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800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486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0" userDrawn="1">
          <p15:clr>
            <a:srgbClr val="A4A3A4"/>
          </p15:clr>
        </p15:guide>
        <p15:guide id="2" pos="57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4D4EA"/>
    <a:srgbClr val="4CCCE6"/>
    <a:srgbClr val="6CD5EA"/>
    <a:srgbClr val="2BC3E1"/>
    <a:srgbClr val="57CFE7"/>
    <a:srgbClr val="AAC42C"/>
    <a:srgbClr val="F26B6C"/>
    <a:srgbClr val="A156F4"/>
    <a:srgbClr val="C0C0C8"/>
    <a:srgbClr val="F5F5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740" autoAdjust="0"/>
  </p:normalViewPr>
  <p:slideViewPr>
    <p:cSldViewPr>
      <p:cViewPr varScale="1">
        <p:scale>
          <a:sx n="106" d="100"/>
          <a:sy n="106" d="100"/>
        </p:scale>
        <p:origin x="354" y="132"/>
      </p:cViewPr>
      <p:guideLst>
        <p:guide orient="horz" pos="3240"/>
        <p:guide pos="57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-6629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027185-10FB-4A57-B3F0-45136A811A24}" type="datetimeFigureOut">
              <a:rPr lang="uk-UA" smtClean="0"/>
              <a:t>27.09.2018</a:t>
            </a:fld>
            <a:endParaRPr lang="uk-U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9C3A12-1E0F-412B-B376-8089A55D946C}" type="slidenum">
              <a:rPr lang="uk-UA" smtClean="0"/>
              <a:t>‹Nr.›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672169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7033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AM OPT-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1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3300984" y="2715768"/>
            <a:ext cx="2450592" cy="2450592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0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7918704" y="2715768"/>
            <a:ext cx="2450592" cy="2450592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12527280" y="2715768"/>
            <a:ext cx="2450592" cy="2450592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52809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AM OPT-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1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3337560" y="2935224"/>
            <a:ext cx="1591056" cy="1591056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0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3337560" y="5980176"/>
            <a:ext cx="1591056" cy="1591056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9811512" y="2935224"/>
            <a:ext cx="1591056" cy="1591056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9811512" y="5981700"/>
            <a:ext cx="1591056" cy="1591056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46357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AM OPT-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2286000" y="24048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0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2286000" y="42336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1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2286000" y="60624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2" name="Picture Placeholder 5"/>
          <p:cNvSpPr>
            <a:spLocks noGrp="1"/>
          </p:cNvSpPr>
          <p:nvPr>
            <p:ph type="pic" sz="quarter" idx="14"/>
          </p:nvPr>
        </p:nvSpPr>
        <p:spPr>
          <a:xfrm>
            <a:off x="4114800" y="24048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4" name="Picture Placeholder 5"/>
          <p:cNvSpPr>
            <a:spLocks noGrp="1"/>
          </p:cNvSpPr>
          <p:nvPr>
            <p:ph type="pic" sz="quarter" idx="16"/>
          </p:nvPr>
        </p:nvSpPr>
        <p:spPr>
          <a:xfrm>
            <a:off x="4114800" y="60624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5" name="Picture Placeholder 5"/>
          <p:cNvSpPr>
            <a:spLocks noGrp="1"/>
          </p:cNvSpPr>
          <p:nvPr>
            <p:ph type="pic" sz="quarter" idx="17"/>
          </p:nvPr>
        </p:nvSpPr>
        <p:spPr>
          <a:xfrm>
            <a:off x="5943600" y="24048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6" name="Picture Placeholder 5"/>
          <p:cNvSpPr>
            <a:spLocks noGrp="1"/>
          </p:cNvSpPr>
          <p:nvPr>
            <p:ph type="pic" sz="quarter" idx="18"/>
          </p:nvPr>
        </p:nvSpPr>
        <p:spPr>
          <a:xfrm>
            <a:off x="5943600" y="42336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7" name="Picture Placeholder 5"/>
          <p:cNvSpPr>
            <a:spLocks noGrp="1"/>
          </p:cNvSpPr>
          <p:nvPr>
            <p:ph type="pic" sz="quarter" idx="19"/>
          </p:nvPr>
        </p:nvSpPr>
        <p:spPr>
          <a:xfrm>
            <a:off x="5943600" y="60624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97334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ULL BACKGROU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8288000" cy="1028700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36040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G-SLIDE OPT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9144000" cy="1028700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16453752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G-SLIDE OPT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9144000" y="0"/>
            <a:ext cx="9144000" cy="1028700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30331834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G-SLIDE OPT-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3273552" y="2779776"/>
            <a:ext cx="1444752" cy="1444752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13780008" y="5779008"/>
            <a:ext cx="1444752" cy="1444752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26539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G-SLIDE OPT-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7772400" y="2093976"/>
            <a:ext cx="2743200" cy="2743200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94117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G-SLIDE OPT-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1499616" y="3346704"/>
            <a:ext cx="3593592" cy="3593592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32687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G-SLIDE OPT-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0" y="2400300"/>
            <a:ext cx="18288000" cy="548640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79136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96298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G-SLIDE OPT-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9144000" y="2400300"/>
            <a:ext cx="9144000" cy="548640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91970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G-SLIDE OPT-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0" y="2400300"/>
            <a:ext cx="9144000" cy="548640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89348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IMG-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9144000" y="0"/>
            <a:ext cx="9144000" cy="1028700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6" name="TextBox 5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4950923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G-SLIDE OPT-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9144000" cy="1028700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98869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7"/>
          <p:cNvSpPr>
            <a:spLocks noGrp="1"/>
          </p:cNvSpPr>
          <p:nvPr>
            <p:ph type="title" hasCustomPrompt="1"/>
          </p:nvPr>
        </p:nvSpPr>
        <p:spPr>
          <a:xfrm>
            <a:off x="100584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6" name="TextBox 5"/>
          <p:cNvSpPr txBox="1"/>
          <p:nvPr userDrawn="1"/>
        </p:nvSpPr>
        <p:spPr>
          <a:xfrm>
            <a:off x="100584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9886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9693045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VICES OPT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2606040" y="3255264"/>
            <a:ext cx="2542032" cy="452628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05711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VICES OPT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5138928" y="3648456"/>
            <a:ext cx="2075688" cy="3758184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sp>
        <p:nvSpPr>
          <p:cNvPr id="10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1563624" y="3648456"/>
            <a:ext cx="2075688" cy="3758184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3163824" y="3355848"/>
            <a:ext cx="2423160" cy="4315968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13172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VICES OPT-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2606040" y="2999232"/>
            <a:ext cx="3730752" cy="498348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88229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VICES OPT-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2651760" y="2990088"/>
            <a:ext cx="6400800" cy="3941064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64779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VICES OPT-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3438144" y="3054096"/>
            <a:ext cx="5276088" cy="3255264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47077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VICES OPT-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2121408" y="2953512"/>
            <a:ext cx="6519672" cy="3730752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62576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20942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VICES OPT-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2002536" y="2788920"/>
            <a:ext cx="7178040" cy="4105656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62134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VICES OPT-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5961888" y="2441448"/>
            <a:ext cx="5705856" cy="324612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3657600" y="5753100"/>
            <a:ext cx="685800" cy="1216152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endParaRPr lang="uk-UA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4690872" y="4754880"/>
            <a:ext cx="1645920" cy="2176272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endParaRPr lang="uk-UA"/>
          </a:p>
        </p:txBody>
      </p:sp>
      <p:sp>
        <p:nvSpPr>
          <p:cNvPr id="13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11055096" y="4334256"/>
            <a:ext cx="3886200" cy="2404872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09179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VICES OPT-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2807208" y="3200400"/>
            <a:ext cx="3886200" cy="3886200"/>
          </a:xfrm>
          <a:prstGeom prst="rect">
            <a:avLst/>
          </a:prstGeom>
          <a:effectLst>
            <a:outerShdw blurRad="292100" dist="38100" dir="5400000" algn="t" rotWithShape="0">
              <a:schemeClr val="accent1">
                <a:alpha val="67000"/>
              </a:schemeClr>
            </a:outerShdw>
          </a:effectLst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37995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VICES OPT-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18288000" cy="5596128"/>
          </a:xfrm>
          <a:prstGeom prst="rect">
            <a:avLst/>
          </a:prstGeom>
          <a:solidFill>
            <a:schemeClr val="tx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uk-UA" sz="2800" smtClean="0">
              <a:solidFill>
                <a:schemeClr val="tx1"/>
              </a:solidFill>
            </a:endParaRPr>
          </a:p>
        </p:txBody>
      </p:sp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solidFill>
                  <a:schemeClr val="bg2"/>
                </a:solidFill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0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1929384" y="3218688"/>
            <a:ext cx="2423160" cy="4315968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16150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VICES OPT-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18288000" cy="5596128"/>
          </a:xfrm>
          <a:prstGeom prst="rect">
            <a:avLst/>
          </a:prstGeom>
          <a:solidFill>
            <a:schemeClr val="tx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uk-UA" sz="2800" smtClean="0">
              <a:solidFill>
                <a:schemeClr val="tx1"/>
              </a:solidFill>
            </a:endParaRPr>
          </a:p>
        </p:txBody>
      </p:sp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solidFill>
                  <a:schemeClr val="bg2"/>
                </a:solidFill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0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1901952" y="3584448"/>
            <a:ext cx="2194560" cy="388620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sp>
        <p:nvSpPr>
          <p:cNvPr id="11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5468112" y="3584448"/>
            <a:ext cx="2194560" cy="388620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sp>
        <p:nvSpPr>
          <p:cNvPr id="12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3520440" y="3264408"/>
            <a:ext cx="2542032" cy="452628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25685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VICES OPT-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18288000" cy="5596128"/>
          </a:xfrm>
          <a:prstGeom prst="rect">
            <a:avLst/>
          </a:prstGeom>
          <a:solidFill>
            <a:schemeClr val="tx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uk-UA" sz="2800" smtClean="0">
              <a:solidFill>
                <a:schemeClr val="tx1"/>
              </a:solidFill>
            </a:endParaRPr>
          </a:p>
        </p:txBody>
      </p:sp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solidFill>
                  <a:schemeClr val="bg2"/>
                </a:solidFill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0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2624328" y="2990088"/>
            <a:ext cx="3730752" cy="498348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1557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VICES OPT-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18288000" cy="5596128"/>
          </a:xfrm>
          <a:prstGeom prst="rect">
            <a:avLst/>
          </a:prstGeom>
          <a:solidFill>
            <a:schemeClr val="tx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uk-UA" sz="2800" smtClean="0">
              <a:solidFill>
                <a:schemeClr val="tx1"/>
              </a:solidFill>
            </a:endParaRPr>
          </a:p>
        </p:txBody>
      </p:sp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76300" y="571411"/>
            <a:ext cx="5448300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solidFill>
                  <a:schemeClr val="bg2"/>
                </a:solidFill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5905500" y="2628900"/>
            <a:ext cx="6477000" cy="39624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82868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VICES OPT-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18288000" cy="5596128"/>
          </a:xfrm>
          <a:prstGeom prst="rect">
            <a:avLst/>
          </a:prstGeom>
          <a:solidFill>
            <a:schemeClr val="tx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uk-UA" sz="2800" smtClean="0">
              <a:solidFill>
                <a:schemeClr val="tx1"/>
              </a:solidFill>
            </a:endParaRPr>
          </a:p>
        </p:txBody>
      </p:sp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76300" y="571411"/>
            <a:ext cx="5448300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solidFill>
                  <a:schemeClr val="bg2"/>
                </a:solidFill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1655064" y="2788920"/>
            <a:ext cx="6967728" cy="3986784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73097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VICES OPT-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18288000" cy="5596128"/>
          </a:xfrm>
          <a:prstGeom prst="rect">
            <a:avLst/>
          </a:prstGeom>
          <a:solidFill>
            <a:schemeClr val="tx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uk-UA" sz="2800" smtClean="0">
              <a:solidFill>
                <a:schemeClr val="tx1"/>
              </a:solidFill>
            </a:endParaRPr>
          </a:p>
        </p:txBody>
      </p:sp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solidFill>
                  <a:schemeClr val="bg2"/>
                </a:solidFill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4846320" y="3200400"/>
            <a:ext cx="8622792" cy="484632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30857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ORTFOLIO OPT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987552" y="2478024"/>
            <a:ext cx="9052560" cy="5998464"/>
          </a:xfrm>
          <a:prstGeom prst="rect">
            <a:avLst/>
          </a:prstGeom>
          <a:effectLst>
            <a:outerShdw blurRad="127000" dist="38100" dir="5400000" algn="t" rotWithShape="0">
              <a:prstClr val="black">
                <a:alpha val="67000"/>
              </a:prstClr>
            </a:outerShdw>
          </a:effectLst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37340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ARK TOP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18288000" cy="5143500"/>
          </a:xfrm>
          <a:prstGeom prst="rect">
            <a:avLst/>
          </a:prstGeom>
          <a:solidFill>
            <a:schemeClr val="tx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uk-UA" sz="2800" smtClean="0">
              <a:solidFill>
                <a:schemeClr val="tx1"/>
              </a:solidFill>
            </a:endParaRPr>
          </a:p>
        </p:txBody>
      </p:sp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solidFill>
                  <a:schemeClr val="bg2"/>
                </a:solidFill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83521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ORTFOLIO OPT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1371600" y="2400300"/>
            <a:ext cx="7315200" cy="5486400"/>
          </a:xfrm>
          <a:prstGeom prst="rect">
            <a:avLst/>
          </a:prstGeom>
          <a:effectLst>
            <a:outerShdw blurRad="127000" dist="38100" dir="5400000" algn="t" rotWithShape="0">
              <a:prstClr val="black">
                <a:alpha val="67000"/>
              </a:prstClr>
            </a:outerShdw>
          </a:effectLst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9601200" y="2400300"/>
            <a:ext cx="7315200" cy="5486400"/>
          </a:xfrm>
          <a:prstGeom prst="rect">
            <a:avLst/>
          </a:prstGeom>
          <a:effectLst>
            <a:outerShdw blurRad="127000" dist="38100" dir="5400000" algn="t" rotWithShape="0">
              <a:prstClr val="black">
                <a:alpha val="67000"/>
              </a:prstClr>
            </a:outerShdw>
          </a:effectLst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72348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ORTFOLIO OPT-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1257300" y="2752623"/>
            <a:ext cx="5029200" cy="2743200"/>
          </a:xfrm>
          <a:prstGeom prst="rect">
            <a:avLst/>
          </a:prstGeom>
          <a:effectLst>
            <a:outerShdw blurRad="88900" dist="38100" dir="5400000" algn="t" rotWithShape="0">
              <a:prstClr val="black">
                <a:alpha val="67000"/>
              </a:prstClr>
            </a:outerShdw>
          </a:effectLst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12001500" y="2752623"/>
            <a:ext cx="5029200" cy="2743200"/>
          </a:xfrm>
          <a:prstGeom prst="rect">
            <a:avLst/>
          </a:prstGeom>
          <a:effectLst>
            <a:outerShdw blurRad="88900" dist="38100" dir="5400000" algn="t" rotWithShape="0">
              <a:prstClr val="black">
                <a:alpha val="67000"/>
              </a:prstClr>
            </a:outerShdw>
          </a:effectLst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6629400" y="2752623"/>
            <a:ext cx="5029200" cy="2743200"/>
          </a:xfrm>
          <a:prstGeom prst="rect">
            <a:avLst/>
          </a:prstGeom>
          <a:effectLst>
            <a:outerShdw blurRad="88900" dist="38100" dir="5400000" algn="t" rotWithShape="0">
              <a:prstClr val="black">
                <a:alpha val="67000"/>
              </a:prstClr>
            </a:outerShdw>
          </a:effectLst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16747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ORTFOLIO OPT-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3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1257300" y="2400300"/>
            <a:ext cx="5029200" cy="5029200"/>
          </a:xfrm>
          <a:prstGeom prst="rect">
            <a:avLst/>
          </a:prstGeom>
          <a:effectLst>
            <a:outerShdw blurRad="127000" dist="38100" dir="5400000" algn="t" rotWithShape="0">
              <a:prstClr val="black">
                <a:alpha val="67000"/>
              </a:prstClr>
            </a:outerShdw>
          </a:effectLst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12001500" y="2400300"/>
            <a:ext cx="5029200" cy="5029200"/>
          </a:xfrm>
          <a:prstGeom prst="rect">
            <a:avLst/>
          </a:prstGeom>
          <a:effectLst>
            <a:outerShdw blurRad="127000" dist="38100" dir="5400000" algn="t" rotWithShape="0">
              <a:prstClr val="black">
                <a:alpha val="67000"/>
              </a:prstClr>
            </a:outerShdw>
          </a:effectLst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5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6629400" y="2400300"/>
            <a:ext cx="5029200" cy="5029200"/>
          </a:xfrm>
          <a:prstGeom prst="rect">
            <a:avLst/>
          </a:prstGeom>
          <a:effectLst>
            <a:outerShdw blurRad="127000" dist="38100" dir="5400000" algn="t" rotWithShape="0">
              <a:prstClr val="black">
                <a:alpha val="67000"/>
              </a:prstClr>
            </a:outerShdw>
          </a:effectLst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00998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ORTFOLIO OPT-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2286000" y="24048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0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2286000" y="42336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1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2286000" y="60624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2" name="Picture Placeholder 5"/>
          <p:cNvSpPr>
            <a:spLocks noGrp="1"/>
          </p:cNvSpPr>
          <p:nvPr>
            <p:ph type="pic" sz="quarter" idx="14"/>
          </p:nvPr>
        </p:nvSpPr>
        <p:spPr>
          <a:xfrm>
            <a:off x="4114800" y="24048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4" name="Picture Placeholder 5"/>
          <p:cNvSpPr>
            <a:spLocks noGrp="1"/>
          </p:cNvSpPr>
          <p:nvPr>
            <p:ph type="pic" sz="quarter" idx="16"/>
          </p:nvPr>
        </p:nvSpPr>
        <p:spPr>
          <a:xfrm>
            <a:off x="4114800" y="60624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5" name="Picture Placeholder 5"/>
          <p:cNvSpPr>
            <a:spLocks noGrp="1"/>
          </p:cNvSpPr>
          <p:nvPr>
            <p:ph type="pic" sz="quarter" idx="17"/>
          </p:nvPr>
        </p:nvSpPr>
        <p:spPr>
          <a:xfrm>
            <a:off x="5943600" y="24048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6" name="Picture Placeholder 5"/>
          <p:cNvSpPr>
            <a:spLocks noGrp="1"/>
          </p:cNvSpPr>
          <p:nvPr>
            <p:ph type="pic" sz="quarter" idx="18"/>
          </p:nvPr>
        </p:nvSpPr>
        <p:spPr>
          <a:xfrm>
            <a:off x="5943600" y="42336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7" name="Picture Placeholder 5"/>
          <p:cNvSpPr>
            <a:spLocks noGrp="1"/>
          </p:cNvSpPr>
          <p:nvPr>
            <p:ph type="pic" sz="quarter" idx="19"/>
          </p:nvPr>
        </p:nvSpPr>
        <p:spPr>
          <a:xfrm>
            <a:off x="5943600" y="60624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8" name="Picture Placeholder 5"/>
          <p:cNvSpPr>
            <a:spLocks noGrp="1"/>
          </p:cNvSpPr>
          <p:nvPr>
            <p:ph type="pic" sz="quarter" idx="20"/>
          </p:nvPr>
        </p:nvSpPr>
        <p:spPr>
          <a:xfrm>
            <a:off x="4114800" y="42336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48509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ORTFOLIO OPT-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0" y="2400300"/>
            <a:ext cx="3657600" cy="2743200"/>
          </a:xfrm>
          <a:prstGeom prst="rect">
            <a:avLst/>
          </a:prstGeom>
          <a:ln w="12700">
            <a:solidFill>
              <a:schemeClr val="bg1"/>
            </a:solidFill>
          </a:ln>
          <a:effectLst/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0" y="5148072"/>
            <a:ext cx="3657600" cy="2743200"/>
          </a:xfrm>
          <a:prstGeom prst="rect">
            <a:avLst/>
          </a:prstGeom>
          <a:ln w="12700">
            <a:solidFill>
              <a:schemeClr val="bg1"/>
            </a:solidFill>
          </a:ln>
          <a:effectLst/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20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3657600" y="2400300"/>
            <a:ext cx="3657600" cy="2743200"/>
          </a:xfrm>
          <a:prstGeom prst="rect">
            <a:avLst/>
          </a:prstGeom>
          <a:ln w="12700">
            <a:solidFill>
              <a:schemeClr val="bg1"/>
            </a:solidFill>
          </a:ln>
          <a:effectLst/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21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3657600" y="5148072"/>
            <a:ext cx="3657600" cy="2743200"/>
          </a:xfrm>
          <a:prstGeom prst="rect">
            <a:avLst/>
          </a:prstGeom>
          <a:ln w="12700">
            <a:solidFill>
              <a:schemeClr val="bg1"/>
            </a:solidFill>
          </a:ln>
          <a:effectLst/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22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7315200" y="2400300"/>
            <a:ext cx="3657600" cy="2743200"/>
          </a:xfrm>
          <a:prstGeom prst="rect">
            <a:avLst/>
          </a:prstGeom>
          <a:ln w="12700">
            <a:solidFill>
              <a:schemeClr val="bg1"/>
            </a:solidFill>
          </a:ln>
          <a:effectLst/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23" name="Picture Placeholder 2"/>
          <p:cNvSpPr>
            <a:spLocks noGrp="1"/>
          </p:cNvSpPr>
          <p:nvPr>
            <p:ph type="pic" sz="quarter" idx="18"/>
          </p:nvPr>
        </p:nvSpPr>
        <p:spPr>
          <a:xfrm>
            <a:off x="7315200" y="5148072"/>
            <a:ext cx="3657600" cy="2743200"/>
          </a:xfrm>
          <a:prstGeom prst="rect">
            <a:avLst/>
          </a:prstGeom>
          <a:ln w="12700">
            <a:solidFill>
              <a:schemeClr val="bg1"/>
            </a:solidFill>
          </a:ln>
          <a:effectLst/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24" name="Picture Placeholder 2"/>
          <p:cNvSpPr>
            <a:spLocks noGrp="1"/>
          </p:cNvSpPr>
          <p:nvPr>
            <p:ph type="pic" sz="quarter" idx="19"/>
          </p:nvPr>
        </p:nvSpPr>
        <p:spPr>
          <a:xfrm>
            <a:off x="10972800" y="2400300"/>
            <a:ext cx="3657600" cy="2743200"/>
          </a:xfrm>
          <a:prstGeom prst="rect">
            <a:avLst/>
          </a:prstGeom>
          <a:ln w="12700">
            <a:solidFill>
              <a:schemeClr val="bg1"/>
            </a:solidFill>
          </a:ln>
          <a:effectLst/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25" name="Picture Placeholder 2"/>
          <p:cNvSpPr>
            <a:spLocks noGrp="1"/>
          </p:cNvSpPr>
          <p:nvPr>
            <p:ph type="pic" sz="quarter" idx="20"/>
          </p:nvPr>
        </p:nvSpPr>
        <p:spPr>
          <a:xfrm>
            <a:off x="10972800" y="5148072"/>
            <a:ext cx="3657600" cy="2743200"/>
          </a:xfrm>
          <a:prstGeom prst="rect">
            <a:avLst/>
          </a:prstGeom>
          <a:ln w="12700">
            <a:solidFill>
              <a:schemeClr val="bg1"/>
            </a:solidFill>
          </a:ln>
          <a:effectLst/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26" name="Picture Placeholder 2"/>
          <p:cNvSpPr>
            <a:spLocks noGrp="1"/>
          </p:cNvSpPr>
          <p:nvPr>
            <p:ph type="pic" sz="quarter" idx="21"/>
          </p:nvPr>
        </p:nvSpPr>
        <p:spPr>
          <a:xfrm>
            <a:off x="14630400" y="2400300"/>
            <a:ext cx="3657600" cy="2743200"/>
          </a:xfrm>
          <a:prstGeom prst="rect">
            <a:avLst/>
          </a:prstGeom>
          <a:ln w="12700">
            <a:solidFill>
              <a:schemeClr val="bg1"/>
            </a:solidFill>
          </a:ln>
          <a:effectLst/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27" name="Picture Placeholder 2"/>
          <p:cNvSpPr>
            <a:spLocks noGrp="1"/>
          </p:cNvSpPr>
          <p:nvPr>
            <p:ph type="pic" sz="quarter" idx="22"/>
          </p:nvPr>
        </p:nvSpPr>
        <p:spPr>
          <a:xfrm>
            <a:off x="14630400" y="5148072"/>
            <a:ext cx="3657600" cy="2743200"/>
          </a:xfrm>
          <a:prstGeom prst="rect">
            <a:avLst/>
          </a:prstGeom>
          <a:ln w="12700">
            <a:solidFill>
              <a:schemeClr val="bg1"/>
            </a:solidFill>
          </a:ln>
          <a:effectLst/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9846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ORTFOLIO OPT-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0" y="2400300"/>
            <a:ext cx="4572000" cy="2743200"/>
          </a:xfrm>
          <a:prstGeom prst="rect">
            <a:avLst/>
          </a:prstGeom>
          <a:effectLst>
            <a:outerShdw blurRad="292100" dist="38100" dir="5400000" algn="t" rotWithShape="0">
              <a:prstClr val="black">
                <a:alpha val="67000"/>
              </a:prstClr>
            </a:outerShdw>
          </a:effectLst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4572000" y="2400300"/>
            <a:ext cx="4572000" cy="2743200"/>
          </a:xfrm>
          <a:prstGeom prst="rect">
            <a:avLst/>
          </a:prstGeom>
          <a:effectLst>
            <a:outerShdw blurRad="292100" dist="38100" dir="5400000" algn="t" rotWithShape="0">
              <a:prstClr val="black">
                <a:alpha val="67000"/>
              </a:prstClr>
            </a:outerShdw>
          </a:effectLst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0" y="5148072"/>
            <a:ext cx="4572000" cy="2743200"/>
          </a:xfrm>
          <a:prstGeom prst="rect">
            <a:avLst/>
          </a:prstGeom>
          <a:effectLst>
            <a:outerShdw blurRad="292100" dist="38100" dir="5400000" algn="t" rotWithShape="0">
              <a:prstClr val="black">
                <a:alpha val="67000"/>
              </a:prstClr>
            </a:outerShdw>
          </a:effectLst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5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4572000" y="5148072"/>
            <a:ext cx="4572000" cy="2743200"/>
          </a:xfrm>
          <a:prstGeom prst="rect">
            <a:avLst/>
          </a:prstGeom>
          <a:effectLst>
            <a:outerShdw blurRad="292100" dist="38100" dir="5400000" algn="t" rotWithShape="0">
              <a:prstClr val="black">
                <a:alpha val="67000"/>
              </a:prstClr>
            </a:outerShdw>
          </a:effectLst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7673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ORTFOLIO OPT-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0" y="5143500"/>
            <a:ext cx="4572000" cy="274320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sp>
        <p:nvSpPr>
          <p:cNvPr id="11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4572000" y="2400300"/>
            <a:ext cx="4572000" cy="274320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sp>
        <p:nvSpPr>
          <p:cNvPr id="12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9144000" y="5143500"/>
            <a:ext cx="4572000" cy="274320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sp>
        <p:nvSpPr>
          <p:cNvPr id="13" name="Picture Placeholder 5"/>
          <p:cNvSpPr>
            <a:spLocks noGrp="1"/>
          </p:cNvSpPr>
          <p:nvPr>
            <p:ph type="pic" sz="quarter" idx="14"/>
          </p:nvPr>
        </p:nvSpPr>
        <p:spPr>
          <a:xfrm>
            <a:off x="13716000" y="2400300"/>
            <a:ext cx="4572000" cy="274320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46770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RODUC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1303338" y="3257550"/>
            <a:ext cx="5715000" cy="3833813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19676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ARK MIDD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0" name="Rectangle 9"/>
          <p:cNvSpPr/>
          <p:nvPr userDrawn="1"/>
        </p:nvSpPr>
        <p:spPr>
          <a:xfrm>
            <a:off x="0" y="2400300"/>
            <a:ext cx="18288000" cy="5486400"/>
          </a:xfrm>
          <a:prstGeom prst="rect">
            <a:avLst/>
          </a:prstGeom>
          <a:solidFill>
            <a:schemeClr val="tx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uk-UA" sz="28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751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ARK BOTTOM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5143500"/>
            <a:ext cx="18288000" cy="5143500"/>
          </a:xfrm>
          <a:prstGeom prst="rect">
            <a:avLst/>
          </a:prstGeom>
          <a:solidFill>
            <a:schemeClr val="tx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uk-UA" sz="2800" smtClean="0">
              <a:solidFill>
                <a:schemeClr val="tx1"/>
              </a:solidFill>
            </a:endParaRPr>
          </a:p>
        </p:txBody>
      </p:sp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bg1"/>
                </a:solidFill>
              </a:rPr>
              <a:t>your </a:t>
            </a:r>
            <a:r>
              <a:rPr lang="en-US" sz="2800" b="1" smtClean="0">
                <a:solidFill>
                  <a:schemeClr val="bg1"/>
                </a:solidFill>
              </a:rPr>
              <a:t>logo</a:t>
            </a:r>
            <a:endParaRPr lang="uk-UA" sz="2000" b="1">
              <a:solidFill>
                <a:schemeClr val="bg1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solidFill>
                  <a:schemeClr val="tx1"/>
                </a:solidFill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page</a:t>
            </a:r>
          </a:p>
          <a:p>
            <a:r>
              <a:rPr lang="en-US" smtClean="0"/>
              <a:t>0</a:t>
            </a:r>
            <a:fld id="{37D409AB-2201-4E18-8A34-C31753AD9B06}" type="slidenum">
              <a:rPr smtClean="0"/>
              <a:pPr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00638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AM OPT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1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2532888" y="2587752"/>
            <a:ext cx="2706624" cy="2706624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30292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AM OPT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1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3502152" y="2587752"/>
            <a:ext cx="2706624" cy="2706624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00222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AM OPT-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1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6053328" y="2633472"/>
            <a:ext cx="2450592" cy="2450592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0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9784080" y="2633472"/>
            <a:ext cx="2450592" cy="2450592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59233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slideLayout" Target="../slideLayouts/slideLayout36.xml"/><Relationship Id="rId1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44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17" Type="http://schemas.openxmlformats.org/officeDocument/2006/relationships/slideLayout" Target="../slideLayouts/slideLayout40.xml"/><Relationship Id="rId25" Type="http://schemas.openxmlformats.org/officeDocument/2006/relationships/theme" Target="../theme/theme4.xml"/><Relationship Id="rId2" Type="http://schemas.openxmlformats.org/officeDocument/2006/relationships/slideLayout" Target="../slideLayouts/slideLayout25.xml"/><Relationship Id="rId16" Type="http://schemas.openxmlformats.org/officeDocument/2006/relationships/slideLayout" Target="../slideLayouts/slideLayout39.xml"/><Relationship Id="rId20" Type="http://schemas.openxmlformats.org/officeDocument/2006/relationships/slideLayout" Target="../slideLayouts/slideLayout43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24" Type="http://schemas.openxmlformats.org/officeDocument/2006/relationships/slideLayout" Target="../slideLayouts/slideLayout47.xml"/><Relationship Id="rId5" Type="http://schemas.openxmlformats.org/officeDocument/2006/relationships/slideLayout" Target="../slideLayouts/slideLayout28.xml"/><Relationship Id="rId15" Type="http://schemas.openxmlformats.org/officeDocument/2006/relationships/slideLayout" Target="../slideLayouts/slideLayout38.xml"/><Relationship Id="rId23" Type="http://schemas.openxmlformats.org/officeDocument/2006/relationships/slideLayout" Target="../slideLayouts/slideLayout46.xml"/><Relationship Id="rId10" Type="http://schemas.openxmlformats.org/officeDocument/2006/relationships/slideLayout" Target="../slideLayouts/slideLayout33.xml"/><Relationship Id="rId19" Type="http://schemas.openxmlformats.org/officeDocument/2006/relationships/slideLayout" Target="../slideLayouts/slideLayout42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slideLayout" Target="../slideLayouts/slideLayout37.xml"/><Relationship Id="rId22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3871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93" r:id="rId3"/>
    <p:sldLayoutId id="2147483680" r:id="rId4"/>
    <p:sldLayoutId id="2147483697" r:id="rId5"/>
    <p:sldLayoutId id="2147483698" r:id="rId6"/>
  </p:sldLayoutIdLst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24209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676" r:id="rId6"/>
  </p:sldLayoutIdLst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60439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732" r:id="rId2"/>
    <p:sldLayoutId id="2147483731" r:id="rId3"/>
    <p:sldLayoutId id="2147483701" r:id="rId4"/>
    <p:sldLayoutId id="2147483700" r:id="rId5"/>
    <p:sldLayoutId id="2147483699" r:id="rId6"/>
    <p:sldLayoutId id="2147483668" r:id="rId7"/>
    <p:sldLayoutId id="2147483670" r:id="rId8"/>
    <p:sldLayoutId id="2147483671" r:id="rId9"/>
    <p:sldLayoutId id="2147483695" r:id="rId10"/>
    <p:sldLayoutId id="2147483696" r:id="rId11"/>
  </p:sldLayoutIdLst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63470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6" r:id="rId8"/>
    <p:sldLayoutId id="2147483727" r:id="rId9"/>
    <p:sldLayoutId id="2147483721" r:id="rId10"/>
    <p:sldLayoutId id="2147483722" r:id="rId11"/>
    <p:sldLayoutId id="2147483723" r:id="rId12"/>
    <p:sldLayoutId id="2147483679" r:id="rId13"/>
    <p:sldLayoutId id="2147483724" r:id="rId14"/>
    <p:sldLayoutId id="2147483689" r:id="rId15"/>
    <p:sldLayoutId id="2147483682" r:id="rId16"/>
    <p:sldLayoutId id="2147483683" r:id="rId17"/>
    <p:sldLayoutId id="2147483685" r:id="rId18"/>
    <p:sldLayoutId id="2147483686" r:id="rId19"/>
    <p:sldLayoutId id="2147483688" r:id="rId20"/>
    <p:sldLayoutId id="2147483687" r:id="rId21"/>
    <p:sldLayoutId id="2147483684" r:id="rId22"/>
    <p:sldLayoutId id="2147483667" r:id="rId23"/>
    <p:sldLayoutId id="2147483733" r:id="rId24"/>
  </p:sldLayoutIdLst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6300" y="571411"/>
            <a:ext cx="9105900" cy="1158779"/>
          </a:xfrm>
        </p:spPr>
        <p:txBody>
          <a:bodyPr/>
          <a:lstStyle/>
          <a:p>
            <a:r>
              <a:rPr lang="en-US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Lessons </a:t>
            </a:r>
            <a:r>
              <a:rPr lang="en-US" dirty="0" smtClean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Learned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3200" dirty="0" err="1">
                <a:latin typeface="Verdana" panose="020B0604030504040204" pitchFamily="34" charset="0"/>
                <a:ea typeface="Verdana" panose="020B0604030504040204" pitchFamily="34" charset="0"/>
              </a:rPr>
              <a:t>Projektname</a:t>
            </a:r>
            <a:endParaRPr lang="uk-UA" dirty="0">
              <a:solidFill>
                <a:schemeClr val="accent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16840200" y="9334500"/>
            <a:ext cx="1733550" cy="523220"/>
          </a:xfrm>
        </p:spPr>
        <p:txBody>
          <a:bodyPr/>
          <a:lstStyle/>
          <a:p>
            <a:pPr algn="l"/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</a:rPr>
              <a:t>0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1</a:t>
            </a:r>
            <a:endParaRPr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4" name="Abgerundetes Rechteck 13"/>
          <p:cNvSpPr/>
          <p:nvPr/>
        </p:nvSpPr>
        <p:spPr>
          <a:xfrm>
            <a:off x="4267200" y="2324100"/>
            <a:ext cx="3124200" cy="2209800"/>
          </a:xfrm>
          <a:prstGeom prst="roundRect">
            <a:avLst/>
          </a:prstGeom>
          <a:solidFill>
            <a:schemeClr val="accent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2800" dirty="0" smtClean="0">
                <a:ln>
                  <a:solidFill>
                    <a:schemeClr val="bg2"/>
                  </a:solidFill>
                </a:ln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Inhalt</a:t>
            </a:r>
          </a:p>
        </p:txBody>
      </p:sp>
      <p:sp>
        <p:nvSpPr>
          <p:cNvPr id="15" name="Abgerundetes Rechteck 14"/>
          <p:cNvSpPr/>
          <p:nvPr/>
        </p:nvSpPr>
        <p:spPr>
          <a:xfrm>
            <a:off x="7372350" y="2405185"/>
            <a:ext cx="6553200" cy="1997631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dirty="0" smtClean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Stickpunkte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dirty="0" smtClean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Stickpunkte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dirty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Stickpunkte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sz="2800" dirty="0" smtClean="0">
              <a:solidFill>
                <a:schemeClr val="bg2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2" name="Abgerundetes Rechteck 21"/>
          <p:cNvSpPr/>
          <p:nvPr/>
        </p:nvSpPr>
        <p:spPr>
          <a:xfrm>
            <a:off x="4305300" y="4634035"/>
            <a:ext cx="3124200" cy="2209800"/>
          </a:xfrm>
          <a:prstGeom prst="roundRect">
            <a:avLst/>
          </a:prstGeom>
          <a:solidFill>
            <a:schemeClr val="accent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2800">
                <a:ln>
                  <a:solidFill>
                    <a:schemeClr val="bg2"/>
                  </a:solidFill>
                </a:ln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Inhalt</a:t>
            </a:r>
            <a:endParaRPr lang="de-DE" sz="2800" dirty="0">
              <a:ln>
                <a:solidFill>
                  <a:schemeClr val="bg2"/>
                </a:solidFill>
              </a:ln>
              <a:solidFill>
                <a:schemeClr val="bg2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3" name="Abgerundetes Rechteck 22"/>
          <p:cNvSpPr/>
          <p:nvPr/>
        </p:nvSpPr>
        <p:spPr>
          <a:xfrm>
            <a:off x="7410450" y="4715120"/>
            <a:ext cx="6553200" cy="1997631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Stickpunkte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Stickpunkte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Stickpunkte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sz="2800" dirty="0">
              <a:solidFill>
                <a:schemeClr val="bg2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4" name="Abgerundetes Rechteck 23"/>
          <p:cNvSpPr/>
          <p:nvPr/>
        </p:nvSpPr>
        <p:spPr>
          <a:xfrm>
            <a:off x="4343400" y="6943970"/>
            <a:ext cx="3124200" cy="2209800"/>
          </a:xfrm>
          <a:prstGeom prst="roundRect">
            <a:avLst/>
          </a:prstGeom>
          <a:solidFill>
            <a:schemeClr val="accent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2800">
                <a:ln>
                  <a:solidFill>
                    <a:schemeClr val="bg2"/>
                  </a:solidFill>
                </a:ln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Inhalt</a:t>
            </a:r>
            <a:endParaRPr lang="de-DE" sz="2800" dirty="0">
              <a:ln>
                <a:solidFill>
                  <a:schemeClr val="bg2"/>
                </a:solidFill>
              </a:ln>
              <a:solidFill>
                <a:schemeClr val="bg2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8" name="Abgerundetes Rechteck 27"/>
          <p:cNvSpPr/>
          <p:nvPr/>
        </p:nvSpPr>
        <p:spPr>
          <a:xfrm>
            <a:off x="7448550" y="7025055"/>
            <a:ext cx="6553200" cy="1997631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Stickpunkte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Stickpunkte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Stickpunkte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sz="2800" dirty="0">
              <a:solidFill>
                <a:schemeClr val="bg2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2073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6300" y="571411"/>
            <a:ext cx="10629900" cy="1158779"/>
          </a:xfrm>
        </p:spPr>
        <p:txBody>
          <a:bodyPr/>
          <a:lstStyle/>
          <a:p>
            <a:r>
              <a:rPr lang="en-US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Lessons </a:t>
            </a:r>
            <a:r>
              <a:rPr lang="en-US" dirty="0" smtClean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Learned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3200" dirty="0" err="1">
                <a:latin typeface="Verdana" panose="020B0604030504040204" pitchFamily="34" charset="0"/>
                <a:ea typeface="Verdana" panose="020B0604030504040204" pitchFamily="34" charset="0"/>
              </a:rPr>
              <a:t>Projektname</a:t>
            </a:r>
            <a:endParaRPr lang="uk-UA" dirty="0">
              <a:solidFill>
                <a:schemeClr val="accent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16840200" y="9334500"/>
            <a:ext cx="1733550" cy="523220"/>
          </a:xfrm>
        </p:spPr>
        <p:txBody>
          <a:bodyPr/>
          <a:lstStyle/>
          <a:p>
            <a:pPr algn="l"/>
            <a:r>
              <a:rPr lang="en-US" dirty="0" smtClean="0"/>
              <a:t>0</a:t>
            </a:r>
            <a:r>
              <a:rPr lang="en-US" dirty="0"/>
              <a:t>1</a:t>
            </a:r>
            <a:endParaRPr dirty="0"/>
          </a:p>
        </p:txBody>
      </p:sp>
      <p:cxnSp>
        <p:nvCxnSpPr>
          <p:cNvPr id="13" name="Gerade Verbindung mit Pfeil 12"/>
          <p:cNvCxnSpPr/>
          <p:nvPr/>
        </p:nvCxnSpPr>
        <p:spPr>
          <a:xfrm>
            <a:off x="13002109" y="2868144"/>
            <a:ext cx="0" cy="6120000"/>
          </a:xfrm>
          <a:prstGeom prst="straightConnector1">
            <a:avLst/>
          </a:prstGeom>
          <a:ln w="44450" cap="flat" cmpd="sng" algn="ctr">
            <a:solidFill>
              <a:schemeClr val="dk1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7" name="Gerade Verbindung mit Pfeil 26"/>
          <p:cNvCxnSpPr/>
          <p:nvPr/>
        </p:nvCxnSpPr>
        <p:spPr>
          <a:xfrm>
            <a:off x="9942109" y="5839944"/>
            <a:ext cx="6120000" cy="0"/>
          </a:xfrm>
          <a:prstGeom prst="straightConnector1">
            <a:avLst/>
          </a:prstGeom>
          <a:ln w="44450" cap="flat" cmpd="sng" algn="ctr">
            <a:solidFill>
              <a:schemeClr val="dk1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7" name="Abgerundetes Rechteck 16"/>
          <p:cNvSpPr/>
          <p:nvPr/>
        </p:nvSpPr>
        <p:spPr>
          <a:xfrm>
            <a:off x="9942109" y="2868144"/>
            <a:ext cx="2895600" cy="2286000"/>
          </a:xfrm>
          <a:prstGeom prst="roundRect">
            <a:avLst/>
          </a:prstGeom>
          <a:solidFill>
            <a:schemeClr val="accent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2800" dirty="0" smtClean="0">
                <a:solidFill>
                  <a:schemeClr val="bg2"/>
                </a:solidFill>
              </a:rPr>
              <a:t>TEXT</a:t>
            </a:r>
          </a:p>
        </p:txBody>
      </p:sp>
      <p:sp>
        <p:nvSpPr>
          <p:cNvPr id="29" name="Abgerundetes Rechteck 28"/>
          <p:cNvSpPr/>
          <p:nvPr/>
        </p:nvSpPr>
        <p:spPr>
          <a:xfrm>
            <a:off x="13166510" y="2868144"/>
            <a:ext cx="2895600" cy="2286000"/>
          </a:xfrm>
          <a:prstGeom prst="roundRect">
            <a:avLst/>
          </a:prstGeom>
          <a:solidFill>
            <a:schemeClr val="accent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2800">
                <a:solidFill>
                  <a:schemeClr val="bg2"/>
                </a:solidFill>
              </a:rPr>
              <a:t>TEXT</a:t>
            </a:r>
            <a:endParaRPr lang="de-DE" sz="2800" dirty="0">
              <a:solidFill>
                <a:schemeClr val="bg2"/>
              </a:solidFill>
            </a:endParaRPr>
          </a:p>
        </p:txBody>
      </p:sp>
      <p:sp>
        <p:nvSpPr>
          <p:cNvPr id="33" name="Abgerundetes Rechteck 32"/>
          <p:cNvSpPr/>
          <p:nvPr/>
        </p:nvSpPr>
        <p:spPr>
          <a:xfrm>
            <a:off x="9942109" y="6702144"/>
            <a:ext cx="2895600" cy="2286000"/>
          </a:xfrm>
          <a:prstGeom prst="roundRect">
            <a:avLst/>
          </a:prstGeom>
          <a:solidFill>
            <a:schemeClr val="accent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2800" dirty="0">
                <a:solidFill>
                  <a:schemeClr val="bg2"/>
                </a:solidFill>
              </a:rPr>
              <a:t>TEXT</a:t>
            </a:r>
          </a:p>
        </p:txBody>
      </p:sp>
      <p:sp>
        <p:nvSpPr>
          <p:cNvPr id="34" name="Abgerundetes Rechteck 33"/>
          <p:cNvSpPr/>
          <p:nvPr/>
        </p:nvSpPr>
        <p:spPr>
          <a:xfrm>
            <a:off x="13166509" y="6693462"/>
            <a:ext cx="2895600" cy="2286000"/>
          </a:xfrm>
          <a:prstGeom prst="roundRect">
            <a:avLst/>
          </a:prstGeom>
          <a:solidFill>
            <a:schemeClr val="accent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2800">
                <a:solidFill>
                  <a:schemeClr val="bg2"/>
                </a:solidFill>
              </a:rPr>
              <a:t>TEXT</a:t>
            </a:r>
            <a:endParaRPr lang="de-DE" sz="2800" dirty="0">
              <a:solidFill>
                <a:schemeClr val="bg2"/>
              </a:solidFill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2646836" y="2873587"/>
            <a:ext cx="30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 smtClean="0"/>
              <a:t>Überschrift</a:t>
            </a:r>
            <a:endParaRPr lang="de-DE" sz="3600" dirty="0"/>
          </a:p>
        </p:txBody>
      </p:sp>
      <p:sp>
        <p:nvSpPr>
          <p:cNvPr id="38" name="Textfeld 37"/>
          <p:cNvSpPr txBox="1"/>
          <p:nvPr/>
        </p:nvSpPr>
        <p:spPr>
          <a:xfrm>
            <a:off x="2646836" y="3710122"/>
            <a:ext cx="5486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Inhalt</a:t>
            </a:r>
            <a:r>
              <a:rPr lang="en-US" sz="2000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</a:t>
            </a:r>
            <a:endParaRPr lang="en-US" sz="2000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10439400" y="5928144"/>
            <a:ext cx="129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/>
              <a:t>X-Achse</a:t>
            </a:r>
            <a:endParaRPr lang="de-DE" sz="2000" dirty="0"/>
          </a:p>
        </p:txBody>
      </p:sp>
      <p:sp>
        <p:nvSpPr>
          <p:cNvPr id="5" name="Textfeld 4"/>
          <p:cNvSpPr txBox="1"/>
          <p:nvPr/>
        </p:nvSpPr>
        <p:spPr>
          <a:xfrm>
            <a:off x="13051230" y="5159292"/>
            <a:ext cx="492443" cy="1168962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de-DE" sz="2000" dirty="0" smtClean="0"/>
              <a:t>Y-Achse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3062288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6300" y="571411"/>
            <a:ext cx="7658100" cy="1158779"/>
          </a:xfrm>
        </p:spPr>
        <p:txBody>
          <a:bodyPr/>
          <a:lstStyle/>
          <a:p>
            <a:r>
              <a:rPr lang="en-US" dirty="0" smtClean="0">
                <a:solidFill>
                  <a:srgbClr val="FF5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Lessons Learned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3200" dirty="0" err="1">
                <a:latin typeface="Verdana" panose="020B0604030504040204" pitchFamily="34" charset="0"/>
                <a:ea typeface="Verdana" panose="020B0604030504040204" pitchFamily="34" charset="0"/>
              </a:rPr>
              <a:t>Projektname</a:t>
            </a:r>
            <a:endParaRPr lang="uk-UA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16840200" y="9334500"/>
            <a:ext cx="1733550" cy="523220"/>
          </a:xfrm>
        </p:spPr>
        <p:txBody>
          <a:bodyPr/>
          <a:lstStyle/>
          <a:p>
            <a:pPr algn="l"/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</a:rPr>
              <a:t>0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1</a:t>
            </a:r>
            <a:endParaRPr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2286000" y="2743200"/>
            <a:ext cx="6400800" cy="1314510"/>
            <a:chOff x="2286000" y="2743200"/>
            <a:chExt cx="6400800" cy="1314510"/>
          </a:xfrm>
        </p:grpSpPr>
        <p:sp>
          <p:nvSpPr>
            <p:cNvPr id="4" name="Rectangle 3"/>
            <p:cNvSpPr/>
            <p:nvPr/>
          </p:nvSpPr>
          <p:spPr>
            <a:xfrm>
              <a:off x="2286000" y="2743200"/>
              <a:ext cx="480060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600" dirty="0" err="1" smtClean="0">
                  <a:latin typeface="Verdana" panose="020B0604030504040204" pitchFamily="34" charset="0"/>
                  <a:ea typeface="Verdana" panose="020B0604030504040204" pitchFamily="34" charset="0"/>
                </a:rPr>
                <a:t>Überschrift</a:t>
              </a:r>
              <a:endParaRPr lang="en-US" sz="3200" dirty="0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2286000" y="3657600"/>
              <a:ext cx="6400800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000" dirty="0" err="1" smtClean="0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Inhalt</a:t>
              </a:r>
              <a:endParaRPr lang="en-US" sz="2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9601200" y="2743200"/>
            <a:ext cx="6400800" cy="1314510"/>
            <a:chOff x="9601200" y="2743200"/>
            <a:chExt cx="6400800" cy="1314510"/>
          </a:xfrm>
        </p:grpSpPr>
        <p:sp>
          <p:nvSpPr>
            <p:cNvPr id="11" name="Rectangle 10"/>
            <p:cNvSpPr/>
            <p:nvPr/>
          </p:nvSpPr>
          <p:spPr>
            <a:xfrm>
              <a:off x="9601200" y="3657600"/>
              <a:ext cx="6400800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000" dirty="0" err="1" smtClean="0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Inhalt</a:t>
              </a:r>
              <a:endParaRPr lang="en-US" sz="2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9601200" y="2743200"/>
              <a:ext cx="480060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600" dirty="0" err="1">
                  <a:latin typeface="Verdana" panose="020B0604030504040204" pitchFamily="34" charset="0"/>
                  <a:ea typeface="Verdana" panose="020B0604030504040204" pitchFamily="34" charset="0"/>
                </a:rPr>
                <a:t>Überschrift</a:t>
              </a:r>
              <a:endParaRPr lang="en-US" sz="320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48828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ENARAL LAYOUTS">
  <a:themeElements>
    <a:clrScheme name="SIMPLICITY - Neon Rose">
      <a:dk1>
        <a:srgbClr val="0A091B"/>
      </a:dk1>
      <a:lt1>
        <a:srgbClr val="F2F2F5"/>
      </a:lt1>
      <a:dk2>
        <a:srgbClr val="858591"/>
      </a:dk2>
      <a:lt2>
        <a:srgbClr val="FFFFFF"/>
      </a:lt2>
      <a:accent1>
        <a:srgbClr val="FF4C58"/>
      </a:accent1>
      <a:accent2>
        <a:srgbClr val="C0C0C8"/>
      </a:accent2>
      <a:accent3>
        <a:srgbClr val="FF4C58"/>
      </a:accent3>
      <a:accent4>
        <a:srgbClr val="FF4C58"/>
      </a:accent4>
      <a:accent5>
        <a:srgbClr val="FF4C58"/>
      </a:accent5>
      <a:accent6>
        <a:srgbClr val="FF4C58"/>
      </a:accent6>
      <a:hlink>
        <a:srgbClr val="FF4C58"/>
      </a:hlink>
      <a:folHlink>
        <a:srgbClr val="FF4C58"/>
      </a:folHlink>
    </a:clrScheme>
    <a:fontScheme name="Simplicity - Roboto">
      <a:majorFont>
        <a:latin typeface="Roboto Condensed"/>
        <a:ea typeface=""/>
        <a:cs typeface=""/>
      </a:majorFont>
      <a:minorFont>
        <a:latin typeface="Roboto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 w="63500"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280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 cap="sq">
          <a:solidFill>
            <a:schemeClr val="accent2"/>
          </a:solidFill>
          <a:bevel/>
          <a:headEnd type="none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00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AM SLIDES">
  <a:themeElements>
    <a:clrScheme name="SIMPLICITY - Neon Rose">
      <a:dk1>
        <a:srgbClr val="0A091B"/>
      </a:dk1>
      <a:lt1>
        <a:srgbClr val="F2F2F5"/>
      </a:lt1>
      <a:dk2>
        <a:srgbClr val="858591"/>
      </a:dk2>
      <a:lt2>
        <a:srgbClr val="FFFFFF"/>
      </a:lt2>
      <a:accent1>
        <a:srgbClr val="FF4C58"/>
      </a:accent1>
      <a:accent2>
        <a:srgbClr val="C0C0C8"/>
      </a:accent2>
      <a:accent3>
        <a:srgbClr val="FF4C58"/>
      </a:accent3>
      <a:accent4>
        <a:srgbClr val="FF4C58"/>
      </a:accent4>
      <a:accent5>
        <a:srgbClr val="FF4C58"/>
      </a:accent5>
      <a:accent6>
        <a:srgbClr val="FF4C58"/>
      </a:accent6>
      <a:hlink>
        <a:srgbClr val="FF4C58"/>
      </a:hlink>
      <a:folHlink>
        <a:srgbClr val="FF4C58"/>
      </a:folHlink>
    </a:clrScheme>
    <a:fontScheme name="Simplicity - Roboto">
      <a:majorFont>
        <a:latin typeface="Roboto Condensed"/>
        <a:ea typeface=""/>
        <a:cs typeface=""/>
      </a:majorFont>
      <a:minorFont>
        <a:latin typeface="Roboto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 w="63500"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280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 cap="sq">
          <a:solidFill>
            <a:schemeClr val="accent2"/>
          </a:solidFill>
          <a:bevel/>
          <a:headEnd type="none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00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SLIDES WITH IMAGES">
  <a:themeElements>
    <a:clrScheme name="SIMPLICITY - Neon Rose">
      <a:dk1>
        <a:srgbClr val="0A091B"/>
      </a:dk1>
      <a:lt1>
        <a:srgbClr val="F2F2F5"/>
      </a:lt1>
      <a:dk2>
        <a:srgbClr val="858591"/>
      </a:dk2>
      <a:lt2>
        <a:srgbClr val="FFFFFF"/>
      </a:lt2>
      <a:accent1>
        <a:srgbClr val="FF4C58"/>
      </a:accent1>
      <a:accent2>
        <a:srgbClr val="C0C0C8"/>
      </a:accent2>
      <a:accent3>
        <a:srgbClr val="FF4C58"/>
      </a:accent3>
      <a:accent4>
        <a:srgbClr val="FF4C58"/>
      </a:accent4>
      <a:accent5>
        <a:srgbClr val="FF4C58"/>
      </a:accent5>
      <a:accent6>
        <a:srgbClr val="FF4C58"/>
      </a:accent6>
      <a:hlink>
        <a:srgbClr val="FF4C58"/>
      </a:hlink>
      <a:folHlink>
        <a:srgbClr val="FF4C58"/>
      </a:folHlink>
    </a:clrScheme>
    <a:fontScheme name="Simplicity - Roboto">
      <a:majorFont>
        <a:latin typeface="Roboto Condensed"/>
        <a:ea typeface=""/>
        <a:cs typeface=""/>
      </a:majorFont>
      <a:minorFont>
        <a:latin typeface="Roboto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 w="63500"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280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 cap="sq">
          <a:solidFill>
            <a:schemeClr val="accent2"/>
          </a:solidFill>
          <a:bevel/>
          <a:headEnd type="none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00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PORTFOLIO">
  <a:themeElements>
    <a:clrScheme name="SIMPLICITY - Neon Rose">
      <a:dk1>
        <a:srgbClr val="0A091B"/>
      </a:dk1>
      <a:lt1>
        <a:srgbClr val="F2F2F5"/>
      </a:lt1>
      <a:dk2>
        <a:srgbClr val="858591"/>
      </a:dk2>
      <a:lt2>
        <a:srgbClr val="FFFFFF"/>
      </a:lt2>
      <a:accent1>
        <a:srgbClr val="FF4C58"/>
      </a:accent1>
      <a:accent2>
        <a:srgbClr val="C0C0C8"/>
      </a:accent2>
      <a:accent3>
        <a:srgbClr val="FF4C58"/>
      </a:accent3>
      <a:accent4>
        <a:srgbClr val="FF4C58"/>
      </a:accent4>
      <a:accent5>
        <a:srgbClr val="FF4C58"/>
      </a:accent5>
      <a:accent6>
        <a:srgbClr val="FF4C58"/>
      </a:accent6>
      <a:hlink>
        <a:srgbClr val="FF4C58"/>
      </a:hlink>
      <a:folHlink>
        <a:srgbClr val="FF4C58"/>
      </a:folHlink>
    </a:clrScheme>
    <a:fontScheme name="Simplicity - Roboto">
      <a:majorFont>
        <a:latin typeface="Roboto Condensed"/>
        <a:ea typeface=""/>
        <a:cs typeface=""/>
      </a:majorFont>
      <a:minorFont>
        <a:latin typeface="Roboto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 w="63500"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280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 cap="sq">
          <a:solidFill>
            <a:schemeClr val="accent2"/>
          </a:solidFill>
          <a:bevel/>
          <a:headEnd type="none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00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34</Words>
  <Application>Microsoft Office PowerPoint</Application>
  <PresentationFormat>Benutzerdefiniert</PresentationFormat>
  <Paragraphs>30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4</vt:i4>
      </vt:variant>
      <vt:variant>
        <vt:lpstr>Folientitel</vt:lpstr>
      </vt:variant>
      <vt:variant>
        <vt:i4>3</vt:i4>
      </vt:variant>
    </vt:vector>
  </HeadingPairs>
  <TitlesOfParts>
    <vt:vector size="12" baseType="lpstr">
      <vt:lpstr>Arial</vt:lpstr>
      <vt:lpstr>Calibri</vt:lpstr>
      <vt:lpstr>Roboto</vt:lpstr>
      <vt:lpstr>Roboto Condensed</vt:lpstr>
      <vt:lpstr>Verdana</vt:lpstr>
      <vt:lpstr>GENARAL LAYOUTS</vt:lpstr>
      <vt:lpstr>TEAM SLIDES</vt:lpstr>
      <vt:lpstr>SLIDES WITH IMAGES</vt:lpstr>
      <vt:lpstr>PORTFOLIO</vt:lpstr>
      <vt:lpstr>Lessons Learned Projektname</vt:lpstr>
      <vt:lpstr>Lessons Learned Projektname</vt:lpstr>
      <vt:lpstr>Lessons Learned Projektname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Палотенце</dc:creator>
  <cp:lastModifiedBy>Tim Dettmer</cp:lastModifiedBy>
  <cp:revision>894</cp:revision>
  <dcterms:created xsi:type="dcterms:W3CDTF">2015-01-20T11:47:48Z</dcterms:created>
  <dcterms:modified xsi:type="dcterms:W3CDTF">2018-09-27T06:28:46Z</dcterms:modified>
</cp:coreProperties>
</file>