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702" r:id="rId2"/>
    <p:sldMasterId id="2147483674" r:id="rId3"/>
    <p:sldMasterId id="2147483677" r:id="rId4"/>
  </p:sldMasterIdLst>
  <p:notesMasterIdLst>
    <p:notesMasterId r:id="rId10"/>
  </p:notesMasterIdLst>
  <p:sldIdLst>
    <p:sldId id="584" r:id="rId5"/>
    <p:sldId id="585" r:id="rId6"/>
    <p:sldId id="545" r:id="rId7"/>
    <p:sldId id="586" r:id="rId8"/>
    <p:sldId id="587" r:id="rId9"/>
  </p:sldIdLst>
  <p:sldSz cx="18288000" cy="10287000"/>
  <p:notesSz cx="6858000" cy="9144000"/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D4EA"/>
    <a:srgbClr val="4CCCE6"/>
    <a:srgbClr val="6CD5EA"/>
    <a:srgbClr val="2BC3E1"/>
    <a:srgbClr val="57CFE7"/>
    <a:srgbClr val="AAC42C"/>
    <a:srgbClr val="F26B6C"/>
    <a:srgbClr val="A156F4"/>
    <a:srgbClr val="C0C0C8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0" autoAdjust="0"/>
  </p:normalViewPr>
  <p:slideViewPr>
    <p:cSldViewPr>
      <p:cViewPr varScale="1">
        <p:scale>
          <a:sx n="106" d="100"/>
          <a:sy n="106" d="100"/>
        </p:scale>
        <p:origin x="354" y="132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662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27.09.2018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0098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91870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527280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280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37560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337560" y="5980176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811512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811512" y="5981700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63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33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604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4537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3318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73552" y="2779776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3780008" y="5779008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653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772400" y="2093976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11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499616" y="3346704"/>
            <a:ext cx="3593592" cy="359359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6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18288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91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629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14400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9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34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MG-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509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98869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100584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100584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886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693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3255264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7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138928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563624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163824" y="335584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7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2999232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2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51760" y="2990088"/>
            <a:ext cx="6400800" cy="39410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77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438144" y="3054096"/>
            <a:ext cx="5276088" cy="32552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07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121408" y="2953512"/>
            <a:ext cx="6519672" cy="373075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5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9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002536" y="2788920"/>
            <a:ext cx="7178040" cy="4105656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13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61888" y="2441448"/>
            <a:ext cx="5705856" cy="324612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57600" y="5753100"/>
            <a:ext cx="685800" cy="121615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90872" y="4754880"/>
            <a:ext cx="1645920" cy="21762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055096" y="4334256"/>
            <a:ext cx="3886200" cy="24048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91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807208" y="3200400"/>
            <a:ext cx="3886200" cy="3886200"/>
          </a:xfrm>
          <a:prstGeom prst="rect">
            <a:avLst/>
          </a:prstGeom>
          <a:effectLst>
            <a:outerShdw blurRad="292100" dist="38100" dir="5400000" algn="t" rotWithShape="0">
              <a:schemeClr val="accent1">
                <a:alpha val="67000"/>
              </a:schemeClr>
            </a:outerShdw>
          </a:effec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9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29384" y="321868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615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0195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46811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520440" y="3264408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68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24328" y="2990088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5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05500" y="2628900"/>
            <a:ext cx="6477000" cy="3962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28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655064" y="2788920"/>
            <a:ext cx="6967728" cy="398678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0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846320" y="3200400"/>
            <a:ext cx="8622792" cy="484632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85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87552" y="2478024"/>
            <a:ext cx="9052560" cy="5998464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734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3716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6012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23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674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099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148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50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6576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6576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3152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152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09728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09728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46304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46304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4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57200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7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4400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3716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7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DU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303338" y="3257550"/>
            <a:ext cx="5715000" cy="383381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967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2400300"/>
            <a:ext cx="18288000" cy="54864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BOT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4350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your </a:t>
            </a:r>
            <a:r>
              <a:rPr lang="en-US" sz="2800" b="1" smtClean="0">
                <a:solidFill>
                  <a:schemeClr val="bg1"/>
                </a:solidFill>
              </a:rPr>
              <a:t>logo</a:t>
            </a:r>
            <a:endParaRPr lang="uk-UA" sz="2000" b="1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page</a:t>
            </a:r>
          </a:p>
          <a:p>
            <a:r>
              <a:rPr lang="en-US" smtClean="0"/>
              <a:t>0</a:t>
            </a:r>
            <a:fld id="{37D409AB-2201-4E18-8A34-C31753AD9B06}" type="slidenum">
              <a:rPr smtClean="0"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6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32888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29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502152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02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53328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784080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92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93" r:id="rId3"/>
    <p:sldLayoutId id="2147483680" r:id="rId4"/>
    <p:sldLayoutId id="2147483697" r:id="rId5"/>
    <p:sldLayoutId id="2147483698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0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676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43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32" r:id="rId2"/>
    <p:sldLayoutId id="2147483731" r:id="rId3"/>
    <p:sldLayoutId id="2147483701" r:id="rId4"/>
    <p:sldLayoutId id="2147483700" r:id="rId5"/>
    <p:sldLayoutId id="2147483699" r:id="rId6"/>
    <p:sldLayoutId id="2147483668" r:id="rId7"/>
    <p:sldLayoutId id="2147483670" r:id="rId8"/>
    <p:sldLayoutId id="2147483671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47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6" r:id="rId8"/>
    <p:sldLayoutId id="2147483727" r:id="rId9"/>
    <p:sldLayoutId id="2147483721" r:id="rId10"/>
    <p:sldLayoutId id="2147483722" r:id="rId11"/>
    <p:sldLayoutId id="2147483723" r:id="rId12"/>
    <p:sldLayoutId id="2147483679" r:id="rId13"/>
    <p:sldLayoutId id="2147483724" r:id="rId14"/>
    <p:sldLayoutId id="2147483689" r:id="rId15"/>
    <p:sldLayoutId id="2147483682" r:id="rId16"/>
    <p:sldLayoutId id="2147483683" r:id="rId17"/>
    <p:sldLayoutId id="2147483685" r:id="rId18"/>
    <p:sldLayoutId id="2147483686" r:id="rId19"/>
    <p:sldLayoutId id="2147483688" r:id="rId20"/>
    <p:sldLayoutId id="2147483687" r:id="rId21"/>
    <p:sldLayoutId id="2147483684" r:id="rId22"/>
    <p:sldLayoutId id="2147483667" r:id="rId23"/>
    <p:sldLayoutId id="2147483733" r:id="rId2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1158779"/>
          </a:xfrm>
        </p:spPr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Offene</a:t>
            </a:r>
            <a:r>
              <a:rPr lang="en-US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Punkte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fld id="{37D409AB-2201-4E18-8A34-C31753AD9B06}" type="slidenum">
              <a:rPr smtClean="0">
                <a:latin typeface="Verdana" panose="020B0604030504040204" pitchFamily="34" charset="0"/>
                <a:ea typeface="Verdana" panose="020B0604030504040204" pitchFamily="34" charset="0"/>
              </a:rPr>
              <a:pPr algn="l"/>
              <a:t>1</a:t>
            </a:fld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75180" y="2476500"/>
            <a:ext cx="4578723" cy="2682704"/>
            <a:chOff x="2780178" y="936025"/>
            <a:chExt cx="4578723" cy="2682704"/>
          </a:xfrm>
        </p:grpSpPr>
        <p:sp>
          <p:nvSpPr>
            <p:cNvPr id="4" name="TextBox 3"/>
            <p:cNvSpPr txBox="1"/>
            <p:nvPr/>
          </p:nvSpPr>
          <p:spPr>
            <a:xfrm>
              <a:off x="2780178" y="936025"/>
              <a:ext cx="2324102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01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86903" y="2540417"/>
              <a:ext cx="45719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81298" y="3218619"/>
              <a:ext cx="45719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937999" y="2476500"/>
            <a:ext cx="4571998" cy="2675398"/>
            <a:chOff x="2623297" y="936025"/>
            <a:chExt cx="4571998" cy="2675398"/>
          </a:xfrm>
        </p:grpSpPr>
        <p:sp>
          <p:nvSpPr>
            <p:cNvPr id="23" name="TextBox 22"/>
            <p:cNvSpPr txBox="1"/>
            <p:nvPr/>
          </p:nvSpPr>
          <p:spPr>
            <a:xfrm>
              <a:off x="2642345" y="936025"/>
              <a:ext cx="2362202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</a:t>
              </a:r>
              <a:r>
                <a:rPr lang="ru-RU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23297" y="2540418"/>
              <a:ext cx="45719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2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623297" y="3211313"/>
              <a:ext cx="45719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353800" y="2476500"/>
            <a:ext cx="4762499" cy="2663116"/>
            <a:chOff x="2819398" y="936025"/>
            <a:chExt cx="4762499" cy="2663116"/>
          </a:xfrm>
        </p:grpSpPr>
        <p:sp>
          <p:nvSpPr>
            <p:cNvPr id="27" name="TextBox 26"/>
            <p:cNvSpPr txBox="1"/>
            <p:nvPr/>
          </p:nvSpPr>
          <p:spPr>
            <a:xfrm>
              <a:off x="2819398" y="936025"/>
              <a:ext cx="23622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</a:t>
              </a:r>
              <a:r>
                <a:rPr lang="ru-RU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3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09899" y="2564982"/>
              <a:ext cx="45719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3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009899" y="3199031"/>
              <a:ext cx="45719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673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Offene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Punkte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71600" y="2247900"/>
            <a:ext cx="7429501" cy="1862048"/>
            <a:chOff x="1562100" y="2400300"/>
            <a:chExt cx="7429501" cy="1862048"/>
          </a:xfrm>
        </p:grpSpPr>
        <p:sp>
          <p:nvSpPr>
            <p:cNvPr id="4" name="TextBox 3"/>
            <p:cNvSpPr txBox="1"/>
            <p:nvPr/>
          </p:nvSpPr>
          <p:spPr>
            <a:xfrm>
              <a:off x="1562100" y="2400300"/>
              <a:ext cx="22860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01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296400" y="2247900"/>
            <a:ext cx="7429500" cy="1862048"/>
            <a:chOff x="1562101" y="2400300"/>
            <a:chExt cx="7429500" cy="1862048"/>
          </a:xfrm>
        </p:grpSpPr>
        <p:sp>
          <p:nvSpPr>
            <p:cNvPr id="15" name="TextBox 14"/>
            <p:cNvSpPr txBox="1"/>
            <p:nvPr/>
          </p:nvSpPr>
          <p:spPr>
            <a:xfrm>
              <a:off x="1562101" y="2400300"/>
              <a:ext cx="2286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04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71600" y="4565406"/>
            <a:ext cx="7429501" cy="1862048"/>
            <a:chOff x="1562100" y="2400300"/>
            <a:chExt cx="7429501" cy="1862048"/>
          </a:xfrm>
        </p:grpSpPr>
        <p:sp>
          <p:nvSpPr>
            <p:cNvPr id="11" name="TextBox 10"/>
            <p:cNvSpPr txBox="1"/>
            <p:nvPr/>
          </p:nvSpPr>
          <p:spPr>
            <a:xfrm>
              <a:off x="1562100" y="2400300"/>
              <a:ext cx="22860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02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296400" y="4565406"/>
            <a:ext cx="7429500" cy="1862048"/>
            <a:chOff x="1562101" y="2400300"/>
            <a:chExt cx="7429500" cy="1862048"/>
          </a:xfrm>
        </p:grpSpPr>
        <p:sp>
          <p:nvSpPr>
            <p:cNvPr id="19" name="TextBox 18"/>
            <p:cNvSpPr txBox="1"/>
            <p:nvPr/>
          </p:nvSpPr>
          <p:spPr>
            <a:xfrm>
              <a:off x="1562101" y="2400300"/>
              <a:ext cx="2286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05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371600" y="6882912"/>
            <a:ext cx="7429501" cy="1862048"/>
            <a:chOff x="1562100" y="2400300"/>
            <a:chExt cx="7429501" cy="1862048"/>
          </a:xfrm>
        </p:grpSpPr>
        <p:sp>
          <p:nvSpPr>
            <p:cNvPr id="28" name="TextBox 27"/>
            <p:cNvSpPr txBox="1"/>
            <p:nvPr/>
          </p:nvSpPr>
          <p:spPr>
            <a:xfrm>
              <a:off x="1562100" y="2400300"/>
              <a:ext cx="22860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03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296400" y="6882912"/>
            <a:ext cx="7429500" cy="1862048"/>
            <a:chOff x="1562101" y="2400300"/>
            <a:chExt cx="7429500" cy="1862048"/>
          </a:xfrm>
        </p:grpSpPr>
        <p:sp>
          <p:nvSpPr>
            <p:cNvPr id="25" name="TextBox 24"/>
            <p:cNvSpPr txBox="1"/>
            <p:nvPr/>
          </p:nvSpPr>
          <p:spPr>
            <a:xfrm>
              <a:off x="1562101" y="2400300"/>
              <a:ext cx="2286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06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960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Offene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Punkte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53917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/>
              <a:t>0</a:t>
            </a:r>
            <a:r>
              <a:rPr lang="en-US" dirty="0"/>
              <a:t>1</a:t>
            </a:r>
            <a:endParaRPr dirty="0"/>
          </a:p>
        </p:txBody>
      </p:sp>
      <p:grpSp>
        <p:nvGrpSpPr>
          <p:cNvPr id="5" name="Group 4"/>
          <p:cNvGrpSpPr/>
          <p:nvPr/>
        </p:nvGrpSpPr>
        <p:grpSpPr>
          <a:xfrm>
            <a:off x="1257300" y="2706624"/>
            <a:ext cx="3657600" cy="5620512"/>
            <a:chOff x="1257300" y="2706624"/>
            <a:chExt cx="3657600" cy="5620512"/>
          </a:xfrm>
        </p:grpSpPr>
        <p:sp>
          <p:nvSpPr>
            <p:cNvPr id="25" name="Rectangle 24"/>
            <p:cNvSpPr/>
            <p:nvPr/>
          </p:nvSpPr>
          <p:spPr>
            <a:xfrm>
              <a:off x="1257300" y="2706624"/>
              <a:ext cx="3657600" cy="5620512"/>
            </a:xfrm>
            <a:prstGeom prst="rect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88491" y="4390101"/>
              <a:ext cx="35952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628900" y="3007611"/>
              <a:ext cx="9144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smtClean="0">
                  <a:solidFill>
                    <a:schemeClr val="bg1"/>
                  </a:solidFill>
                  <a:latin typeface="Bebas Neue" panose="020B0606020202050201" pitchFamily="34" charset="0"/>
                </a:rPr>
                <a:t>01</a:t>
              </a:r>
              <a:endParaRPr lang="uk-UA" sz="3600">
                <a:solidFill>
                  <a:schemeClr val="bg1"/>
                </a:solidFill>
              </a:endParaRPr>
            </a:p>
          </p:txBody>
        </p:sp>
        <p:sp>
          <p:nvSpPr>
            <p:cNvPr id="28" name="Flowchart: Process 27"/>
            <p:cNvSpPr/>
            <p:nvPr/>
          </p:nvSpPr>
          <p:spPr>
            <a:xfrm>
              <a:off x="1257300" y="7412736"/>
              <a:ext cx="3657600" cy="914400"/>
            </a:xfrm>
            <a:prstGeom prst="flowChartProcess">
              <a:avLst/>
            </a:prstGeom>
            <a:solidFill>
              <a:schemeClr val="accent1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solidFill>
                    <a:schemeClr val="bg1"/>
                  </a:solidFill>
                  <a:latin typeface="+mj-lt"/>
                </a:rPr>
                <a:t>Punkt</a:t>
              </a:r>
              <a:r>
                <a:rPr lang="en-US" sz="3600" dirty="0" smtClean="0">
                  <a:solidFill>
                    <a:schemeClr val="bg1"/>
                  </a:solidFill>
                  <a:latin typeface="+mj-lt"/>
                </a:rPr>
                <a:t> 1</a:t>
              </a:r>
              <a:endParaRPr lang="uk-UA" sz="36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247369" y="2706624"/>
            <a:ext cx="3657600" cy="5620512"/>
            <a:chOff x="5247369" y="2706624"/>
            <a:chExt cx="3657600" cy="5620512"/>
          </a:xfrm>
        </p:grpSpPr>
        <p:sp>
          <p:nvSpPr>
            <p:cNvPr id="30" name="Rectangle 29"/>
            <p:cNvSpPr/>
            <p:nvPr/>
          </p:nvSpPr>
          <p:spPr>
            <a:xfrm>
              <a:off x="5247369" y="2706624"/>
              <a:ext cx="3657600" cy="5620512"/>
            </a:xfrm>
            <a:prstGeom prst="rect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78560" y="4390101"/>
              <a:ext cx="35952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618969" y="3007611"/>
              <a:ext cx="9144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smtClean="0">
                  <a:solidFill>
                    <a:schemeClr val="bg1"/>
                  </a:solidFill>
                  <a:latin typeface="Bebas Neue" panose="020B0606020202050201" pitchFamily="34" charset="0"/>
                </a:rPr>
                <a:t>02</a:t>
              </a:r>
              <a:endParaRPr lang="uk-UA" sz="3600">
                <a:solidFill>
                  <a:schemeClr val="bg1"/>
                </a:solidFill>
              </a:endParaRPr>
            </a:p>
          </p:txBody>
        </p:sp>
        <p:sp>
          <p:nvSpPr>
            <p:cNvPr id="33" name="Flowchart: Process 32"/>
            <p:cNvSpPr/>
            <p:nvPr/>
          </p:nvSpPr>
          <p:spPr>
            <a:xfrm>
              <a:off x="5247369" y="7412736"/>
              <a:ext cx="3657600" cy="914400"/>
            </a:xfrm>
            <a:prstGeom prst="flowChartProcess">
              <a:avLst/>
            </a:prstGeom>
            <a:solidFill>
              <a:schemeClr val="accent1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solidFill>
                    <a:schemeClr val="bg1"/>
                  </a:solidFill>
                </a:rPr>
                <a:t>Punkt</a:t>
              </a:r>
              <a:r>
                <a:rPr lang="en-US" sz="3600" dirty="0" smtClean="0">
                  <a:solidFill>
                    <a:schemeClr val="bg1"/>
                  </a:solidFill>
                </a:rPr>
                <a:t> 2</a:t>
              </a:r>
              <a:endParaRPr lang="uk-UA" sz="3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237438" y="2706624"/>
            <a:ext cx="3657600" cy="5620512"/>
            <a:chOff x="9237438" y="2706624"/>
            <a:chExt cx="3657600" cy="5620512"/>
          </a:xfrm>
        </p:grpSpPr>
        <p:sp>
          <p:nvSpPr>
            <p:cNvPr id="35" name="Rectangle 34"/>
            <p:cNvSpPr/>
            <p:nvPr/>
          </p:nvSpPr>
          <p:spPr>
            <a:xfrm>
              <a:off x="9237438" y="2706624"/>
              <a:ext cx="3657600" cy="5620512"/>
            </a:xfrm>
            <a:prstGeom prst="rect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268629" y="4390101"/>
              <a:ext cx="35952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609038" y="3007611"/>
              <a:ext cx="9144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smtClean="0">
                  <a:solidFill>
                    <a:schemeClr val="bg1"/>
                  </a:solidFill>
                  <a:latin typeface="Bebas Neue" panose="020B0606020202050201" pitchFamily="34" charset="0"/>
                </a:rPr>
                <a:t>03</a:t>
              </a:r>
              <a:endParaRPr lang="uk-UA" sz="3600">
                <a:solidFill>
                  <a:schemeClr val="bg1"/>
                </a:solidFill>
              </a:endParaRPr>
            </a:p>
          </p:txBody>
        </p:sp>
        <p:sp>
          <p:nvSpPr>
            <p:cNvPr id="38" name="Flowchart: Process 37"/>
            <p:cNvSpPr/>
            <p:nvPr/>
          </p:nvSpPr>
          <p:spPr>
            <a:xfrm>
              <a:off x="9237438" y="7412736"/>
              <a:ext cx="3657600" cy="914400"/>
            </a:xfrm>
            <a:prstGeom prst="flowChartProcess">
              <a:avLst/>
            </a:prstGeom>
            <a:solidFill>
              <a:schemeClr val="accent1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solidFill>
                    <a:schemeClr val="bg1"/>
                  </a:solidFill>
                </a:rPr>
                <a:t>Punkt</a:t>
              </a:r>
              <a:r>
                <a:rPr lang="en-US" sz="3600" dirty="0" smtClean="0">
                  <a:solidFill>
                    <a:schemeClr val="bg1"/>
                  </a:solidFill>
                </a:rPr>
                <a:t> 3</a:t>
              </a:r>
              <a:endParaRPr lang="uk-UA" sz="3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3227507" y="2706624"/>
            <a:ext cx="3657600" cy="5620512"/>
            <a:chOff x="13227507" y="2706624"/>
            <a:chExt cx="3657600" cy="5620512"/>
          </a:xfrm>
        </p:grpSpPr>
        <p:sp>
          <p:nvSpPr>
            <p:cNvPr id="40" name="Rectangle 39"/>
            <p:cNvSpPr/>
            <p:nvPr/>
          </p:nvSpPr>
          <p:spPr>
            <a:xfrm>
              <a:off x="13227507" y="2706624"/>
              <a:ext cx="3657600" cy="5620512"/>
            </a:xfrm>
            <a:prstGeom prst="rect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258698" y="4390101"/>
              <a:ext cx="35952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4599107" y="3007611"/>
              <a:ext cx="9144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smtClean="0">
                  <a:solidFill>
                    <a:schemeClr val="bg1"/>
                  </a:solidFill>
                  <a:latin typeface="Bebas Neue" panose="020B0606020202050201" pitchFamily="34" charset="0"/>
                </a:rPr>
                <a:t>04</a:t>
              </a:r>
              <a:endParaRPr lang="uk-UA" sz="3600">
                <a:solidFill>
                  <a:schemeClr val="bg1"/>
                </a:solidFill>
              </a:endParaRPr>
            </a:p>
          </p:txBody>
        </p:sp>
        <p:sp>
          <p:nvSpPr>
            <p:cNvPr id="43" name="Flowchart: Process 42"/>
            <p:cNvSpPr/>
            <p:nvPr/>
          </p:nvSpPr>
          <p:spPr>
            <a:xfrm>
              <a:off x="13227507" y="7412736"/>
              <a:ext cx="3657600" cy="914400"/>
            </a:xfrm>
            <a:prstGeom prst="flowChartProcess">
              <a:avLst/>
            </a:prstGeom>
            <a:solidFill>
              <a:schemeClr val="accent1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solidFill>
                    <a:schemeClr val="bg1"/>
                  </a:solidFill>
                </a:rPr>
                <a:t>Punkt</a:t>
              </a:r>
              <a:r>
                <a:rPr lang="en-US" sz="3600" smtClean="0">
                  <a:solidFill>
                    <a:schemeClr val="bg1"/>
                  </a:solidFill>
                </a:rPr>
                <a:t> 4</a:t>
              </a:r>
              <a:endParaRPr lang="uk-UA" sz="3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684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Offene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Punkte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657600"/>
            <a:ext cx="1371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Beschreibung</a:t>
            </a:r>
            <a:endParaRPr lang="en-US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0" y="2743200"/>
            <a:ext cx="1508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Wichtiger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endParaRPr lang="en-US" sz="2400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05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Offene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Punkte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0" y="2743200"/>
            <a:ext cx="6400800" cy="1314510"/>
            <a:chOff x="2286000" y="2743200"/>
            <a:chExt cx="6400800" cy="1314510"/>
          </a:xfrm>
        </p:grpSpPr>
        <p:sp>
          <p:nvSpPr>
            <p:cNvPr id="4" name="Rectangle 3"/>
            <p:cNvSpPr/>
            <p:nvPr/>
          </p:nvSpPr>
          <p:spPr>
            <a:xfrm>
              <a:off x="22860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Wichtiger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601200" y="2743200"/>
            <a:ext cx="6400800" cy="1314510"/>
            <a:chOff x="9601200" y="2743200"/>
            <a:chExt cx="6400800" cy="1314510"/>
          </a:xfrm>
        </p:grpSpPr>
        <p:sp>
          <p:nvSpPr>
            <p:cNvPr id="11" name="Rectangle 10"/>
            <p:cNvSpPr/>
            <p:nvPr/>
          </p:nvSpPr>
          <p:spPr>
            <a:xfrm>
              <a:off x="96012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6012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Wichtiger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Punkt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2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077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M SLID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S WITH IMAG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ORTFOLIO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81</Words>
  <Application>Microsoft Office PowerPoint</Application>
  <PresentationFormat>Benutzerdefiniert</PresentationFormat>
  <Paragraphs>55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Bebas Neue</vt:lpstr>
      <vt:lpstr>Calibri</vt:lpstr>
      <vt:lpstr>Roboto</vt:lpstr>
      <vt:lpstr>Roboto Condensed</vt:lpstr>
      <vt:lpstr>Verdana</vt:lpstr>
      <vt:lpstr>GENARAL LAYOUTS</vt:lpstr>
      <vt:lpstr>TEAM SLIDES</vt:lpstr>
      <vt:lpstr>SLIDES WITH IMAGES</vt:lpstr>
      <vt:lpstr>PORTFOLIO</vt:lpstr>
      <vt:lpstr>Offene Punkte Projektname</vt:lpstr>
      <vt:lpstr>Offene Punkte Projektname</vt:lpstr>
      <vt:lpstr>Offene Punkte Projektname</vt:lpstr>
      <vt:lpstr>Offene Punkte Projektname</vt:lpstr>
      <vt:lpstr>Offene Punkte Projektname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Tim Dettmer</cp:lastModifiedBy>
  <cp:revision>894</cp:revision>
  <dcterms:created xsi:type="dcterms:W3CDTF">2015-01-20T11:47:48Z</dcterms:created>
  <dcterms:modified xsi:type="dcterms:W3CDTF">2018-09-27T06:24:20Z</dcterms:modified>
</cp:coreProperties>
</file>