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10"/>
  </p:notesMasterIdLst>
  <p:sldIdLst>
    <p:sldId id="584" r:id="rId5"/>
    <p:sldId id="585" r:id="rId6"/>
    <p:sldId id="545" r:id="rId7"/>
    <p:sldId id="586" r:id="rId8"/>
    <p:sldId id="587" r:id="rId9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4EA"/>
    <a:srgbClr val="4CCCE6"/>
    <a:srgbClr val="6CD5EA"/>
    <a:srgbClr val="2BC3E1"/>
    <a:srgbClr val="57CFE7"/>
    <a:srgbClr val="AAC42C"/>
    <a:srgbClr val="F26B6C"/>
    <a:srgbClr val="A156F4"/>
    <a:srgbClr val="C0C0C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Offene</a:t>
            </a:r>
            <a:r>
              <a:rPr lang="en-US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Punkte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fld id="{37D409AB-2201-4E18-8A34-C31753AD9B06}" type="slidenum">
              <a:rPr smtClean="0">
                <a:latin typeface="Verdana" panose="020B0604030504040204" pitchFamily="34" charset="0"/>
                <a:ea typeface="Verdana" panose="020B0604030504040204" pitchFamily="34" charset="0"/>
              </a:rPr>
              <a:pPr algn="l"/>
              <a:t>1</a:t>
            </a:fld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75180" y="2476500"/>
            <a:ext cx="4578723" cy="2682704"/>
            <a:chOff x="2780178" y="936025"/>
            <a:chExt cx="4578723" cy="2682704"/>
          </a:xfrm>
        </p:grpSpPr>
        <p:sp>
          <p:nvSpPr>
            <p:cNvPr id="4" name="TextBox 3"/>
            <p:cNvSpPr txBox="1"/>
            <p:nvPr/>
          </p:nvSpPr>
          <p:spPr>
            <a:xfrm>
              <a:off x="2780178" y="936025"/>
              <a:ext cx="2324102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01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86903" y="2540417"/>
              <a:ext cx="4571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81298" y="3218619"/>
              <a:ext cx="4571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37999" y="2476500"/>
            <a:ext cx="4571998" cy="2675398"/>
            <a:chOff x="2623297" y="936025"/>
            <a:chExt cx="4571998" cy="2675398"/>
          </a:xfrm>
        </p:grpSpPr>
        <p:sp>
          <p:nvSpPr>
            <p:cNvPr id="23" name="TextBox 22"/>
            <p:cNvSpPr txBox="1"/>
            <p:nvPr/>
          </p:nvSpPr>
          <p:spPr>
            <a:xfrm>
              <a:off x="2642345" y="936025"/>
              <a:ext cx="2362202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</a:t>
              </a:r>
              <a:r>
                <a:rPr lang="ru-RU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23297" y="2540418"/>
              <a:ext cx="4571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2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23297" y="3211313"/>
              <a:ext cx="4571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353800" y="2476500"/>
            <a:ext cx="4762499" cy="2663116"/>
            <a:chOff x="2819398" y="936025"/>
            <a:chExt cx="4762499" cy="2663116"/>
          </a:xfrm>
        </p:grpSpPr>
        <p:sp>
          <p:nvSpPr>
            <p:cNvPr id="27" name="TextBox 26"/>
            <p:cNvSpPr txBox="1"/>
            <p:nvPr/>
          </p:nvSpPr>
          <p:spPr>
            <a:xfrm>
              <a:off x="2819398" y="936025"/>
              <a:ext cx="23622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</a:t>
              </a:r>
              <a:r>
                <a:rPr lang="ru-RU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09899" y="2564982"/>
              <a:ext cx="4571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3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09899" y="3199031"/>
              <a:ext cx="4571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73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Offene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Punkte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71600" y="2247900"/>
            <a:ext cx="7429501" cy="1862048"/>
            <a:chOff x="1562100" y="2400300"/>
            <a:chExt cx="7429501" cy="1862048"/>
          </a:xfrm>
        </p:grpSpPr>
        <p:sp>
          <p:nvSpPr>
            <p:cNvPr id="4" name="TextBox 3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01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296400" y="2247900"/>
            <a:ext cx="7429500" cy="1862048"/>
            <a:chOff x="1562101" y="2400300"/>
            <a:chExt cx="7429500" cy="1862048"/>
          </a:xfrm>
        </p:grpSpPr>
        <p:sp>
          <p:nvSpPr>
            <p:cNvPr id="15" name="TextBox 14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04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71600" y="4565406"/>
            <a:ext cx="7429501" cy="1862048"/>
            <a:chOff x="1562100" y="2400300"/>
            <a:chExt cx="7429501" cy="1862048"/>
          </a:xfrm>
        </p:grpSpPr>
        <p:sp>
          <p:nvSpPr>
            <p:cNvPr id="11" name="TextBox 10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02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296400" y="4565406"/>
            <a:ext cx="7429500" cy="1862048"/>
            <a:chOff x="1562101" y="2400300"/>
            <a:chExt cx="7429500" cy="1862048"/>
          </a:xfrm>
        </p:grpSpPr>
        <p:sp>
          <p:nvSpPr>
            <p:cNvPr id="19" name="TextBox 18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05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71600" y="6882912"/>
            <a:ext cx="7429501" cy="1862048"/>
            <a:chOff x="1562100" y="2400300"/>
            <a:chExt cx="7429501" cy="1862048"/>
          </a:xfrm>
        </p:grpSpPr>
        <p:sp>
          <p:nvSpPr>
            <p:cNvPr id="28" name="TextBox 27"/>
            <p:cNvSpPr txBox="1"/>
            <p:nvPr/>
          </p:nvSpPr>
          <p:spPr>
            <a:xfrm>
              <a:off x="1562100" y="2400300"/>
              <a:ext cx="2286001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03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296400" y="6882912"/>
            <a:ext cx="7429500" cy="1862048"/>
            <a:chOff x="1562101" y="2400300"/>
            <a:chExt cx="7429500" cy="1862048"/>
          </a:xfrm>
        </p:grpSpPr>
        <p:sp>
          <p:nvSpPr>
            <p:cNvPr id="25" name="TextBox 24"/>
            <p:cNvSpPr txBox="1"/>
            <p:nvPr/>
          </p:nvSpPr>
          <p:spPr>
            <a:xfrm>
              <a:off x="1562101" y="2400300"/>
              <a:ext cx="2286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5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06</a:t>
              </a:r>
              <a:endParaRPr lang="uk-UA" sz="115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48101" y="2552700"/>
              <a:ext cx="5143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48101" y="3199031"/>
              <a:ext cx="5143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60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Offene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Punkte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53917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/>
              <a:t>0</a:t>
            </a:r>
            <a:r>
              <a:rPr lang="en-US" dirty="0"/>
              <a:t>1</a:t>
            </a:r>
            <a:endParaRPr dirty="0"/>
          </a:p>
        </p:txBody>
      </p:sp>
      <p:grpSp>
        <p:nvGrpSpPr>
          <p:cNvPr id="5" name="Group 4"/>
          <p:cNvGrpSpPr/>
          <p:nvPr/>
        </p:nvGrpSpPr>
        <p:grpSpPr>
          <a:xfrm>
            <a:off x="1257300" y="2706624"/>
            <a:ext cx="3657600" cy="5620512"/>
            <a:chOff x="1257300" y="2706624"/>
            <a:chExt cx="3657600" cy="5620512"/>
          </a:xfrm>
        </p:grpSpPr>
        <p:sp>
          <p:nvSpPr>
            <p:cNvPr id="25" name="Rectangle 24"/>
            <p:cNvSpPr/>
            <p:nvPr/>
          </p:nvSpPr>
          <p:spPr>
            <a:xfrm>
              <a:off x="1257300" y="2706624"/>
              <a:ext cx="3657600" cy="5620512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88491" y="4390101"/>
              <a:ext cx="35952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28900" y="3007611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smtClean="0">
                  <a:solidFill>
                    <a:schemeClr val="bg1"/>
                  </a:solidFill>
                  <a:latin typeface="Bebas Neue" panose="020B0606020202050201" pitchFamily="34" charset="0"/>
                </a:rPr>
                <a:t>01</a:t>
              </a:r>
              <a:endParaRPr lang="uk-UA" sz="3600">
                <a:solidFill>
                  <a:schemeClr val="bg1"/>
                </a:solidFill>
              </a:endParaRPr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1257300" y="7412736"/>
              <a:ext cx="3657600" cy="914400"/>
            </a:xfrm>
            <a:prstGeom prst="flowChartProcess">
              <a:avLst/>
            </a:prstGeom>
            <a:solidFill>
              <a:schemeClr val="accent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bg1"/>
                  </a:solidFill>
                  <a:latin typeface="+mj-lt"/>
                </a:rPr>
                <a:t>Punkt</a:t>
              </a:r>
              <a:r>
                <a:rPr lang="en-US" sz="3600" dirty="0" smtClean="0">
                  <a:solidFill>
                    <a:schemeClr val="bg1"/>
                  </a:solidFill>
                  <a:latin typeface="+mj-lt"/>
                </a:rPr>
                <a:t> 1</a:t>
              </a:r>
              <a:endParaRPr lang="uk-UA" sz="3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47369" y="2706624"/>
            <a:ext cx="3657600" cy="5620512"/>
            <a:chOff x="5247369" y="2706624"/>
            <a:chExt cx="3657600" cy="5620512"/>
          </a:xfrm>
        </p:grpSpPr>
        <p:sp>
          <p:nvSpPr>
            <p:cNvPr id="30" name="Rectangle 29"/>
            <p:cNvSpPr/>
            <p:nvPr/>
          </p:nvSpPr>
          <p:spPr>
            <a:xfrm>
              <a:off x="5247369" y="2706624"/>
              <a:ext cx="3657600" cy="5620512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78560" y="4390101"/>
              <a:ext cx="35952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618969" y="3007611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smtClean="0">
                  <a:solidFill>
                    <a:schemeClr val="bg1"/>
                  </a:solidFill>
                  <a:latin typeface="Bebas Neue" panose="020B0606020202050201" pitchFamily="34" charset="0"/>
                </a:rPr>
                <a:t>02</a:t>
              </a:r>
              <a:endParaRPr lang="uk-UA" sz="3600">
                <a:solidFill>
                  <a:schemeClr val="bg1"/>
                </a:solidFill>
              </a:endParaRPr>
            </a:p>
          </p:txBody>
        </p:sp>
        <p:sp>
          <p:nvSpPr>
            <p:cNvPr id="33" name="Flowchart: Process 32"/>
            <p:cNvSpPr/>
            <p:nvPr/>
          </p:nvSpPr>
          <p:spPr>
            <a:xfrm>
              <a:off x="5247369" y="7412736"/>
              <a:ext cx="3657600" cy="914400"/>
            </a:xfrm>
            <a:prstGeom prst="flowChartProcess">
              <a:avLst/>
            </a:prstGeom>
            <a:solidFill>
              <a:schemeClr val="accent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bg1"/>
                  </a:solidFill>
                </a:rPr>
                <a:t>Punkt</a:t>
              </a:r>
              <a:r>
                <a:rPr lang="en-US" sz="3600" dirty="0" smtClean="0">
                  <a:solidFill>
                    <a:schemeClr val="bg1"/>
                  </a:solidFill>
                </a:rPr>
                <a:t> 2</a:t>
              </a:r>
              <a:endParaRPr lang="uk-UA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237438" y="2706624"/>
            <a:ext cx="3657600" cy="5620512"/>
            <a:chOff x="9237438" y="2706624"/>
            <a:chExt cx="3657600" cy="5620512"/>
          </a:xfrm>
        </p:grpSpPr>
        <p:sp>
          <p:nvSpPr>
            <p:cNvPr id="35" name="Rectangle 34"/>
            <p:cNvSpPr/>
            <p:nvPr/>
          </p:nvSpPr>
          <p:spPr>
            <a:xfrm>
              <a:off x="9237438" y="2706624"/>
              <a:ext cx="3657600" cy="5620512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268629" y="4390101"/>
              <a:ext cx="35952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609038" y="3007611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smtClean="0">
                  <a:solidFill>
                    <a:schemeClr val="bg1"/>
                  </a:solidFill>
                  <a:latin typeface="Bebas Neue" panose="020B0606020202050201" pitchFamily="34" charset="0"/>
                </a:rPr>
                <a:t>03</a:t>
              </a:r>
              <a:endParaRPr lang="uk-UA" sz="3600">
                <a:solidFill>
                  <a:schemeClr val="bg1"/>
                </a:solidFill>
              </a:endParaRPr>
            </a:p>
          </p:txBody>
        </p:sp>
        <p:sp>
          <p:nvSpPr>
            <p:cNvPr id="38" name="Flowchart: Process 37"/>
            <p:cNvSpPr/>
            <p:nvPr/>
          </p:nvSpPr>
          <p:spPr>
            <a:xfrm>
              <a:off x="9237438" y="7412736"/>
              <a:ext cx="3657600" cy="914400"/>
            </a:xfrm>
            <a:prstGeom prst="flowChartProcess">
              <a:avLst/>
            </a:prstGeom>
            <a:solidFill>
              <a:schemeClr val="accent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bg1"/>
                  </a:solidFill>
                </a:rPr>
                <a:t>Punkt</a:t>
              </a:r>
              <a:r>
                <a:rPr lang="en-US" sz="3600" dirty="0" smtClean="0">
                  <a:solidFill>
                    <a:schemeClr val="bg1"/>
                  </a:solidFill>
                </a:rPr>
                <a:t> 3</a:t>
              </a:r>
              <a:endParaRPr lang="uk-UA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227507" y="2706624"/>
            <a:ext cx="3657600" cy="5620512"/>
            <a:chOff x="13227507" y="2706624"/>
            <a:chExt cx="3657600" cy="5620512"/>
          </a:xfrm>
        </p:grpSpPr>
        <p:sp>
          <p:nvSpPr>
            <p:cNvPr id="40" name="Rectangle 39"/>
            <p:cNvSpPr/>
            <p:nvPr/>
          </p:nvSpPr>
          <p:spPr>
            <a:xfrm>
              <a:off x="13227507" y="2706624"/>
              <a:ext cx="3657600" cy="5620512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258698" y="4390101"/>
              <a:ext cx="35952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Inhalt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4599107" y="3007611"/>
              <a:ext cx="914400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smtClean="0">
                  <a:solidFill>
                    <a:schemeClr val="bg1"/>
                  </a:solidFill>
                  <a:latin typeface="Bebas Neue" panose="020B0606020202050201" pitchFamily="34" charset="0"/>
                </a:rPr>
                <a:t>04</a:t>
              </a:r>
              <a:endParaRPr lang="uk-UA" sz="3600">
                <a:solidFill>
                  <a:schemeClr val="bg1"/>
                </a:solidFill>
              </a:endParaRPr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13227507" y="7412736"/>
              <a:ext cx="3657600" cy="914400"/>
            </a:xfrm>
            <a:prstGeom prst="flowChartProcess">
              <a:avLst/>
            </a:prstGeom>
            <a:solidFill>
              <a:schemeClr val="accent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bg1"/>
                  </a:solidFill>
                </a:rPr>
                <a:t>Punkt</a:t>
              </a:r>
              <a:r>
                <a:rPr lang="en-US" sz="3600" smtClean="0">
                  <a:solidFill>
                    <a:schemeClr val="bg1"/>
                  </a:solidFill>
                </a:rPr>
                <a:t> 4</a:t>
              </a:r>
              <a:endParaRPr lang="uk-UA" sz="3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684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Offene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Punkte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371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Beschreibung</a:t>
            </a:r>
            <a:endParaRPr lang="en-US" sz="20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Wichtiger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Punkt</a:t>
            </a:r>
            <a:endParaRPr lang="en-US" sz="24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0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Offene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Punkte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Wichtiger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Wichtiger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Punkt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2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77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Benutzerdefiniert</PresentationFormat>
  <Paragraphs>55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Bebas Neue</vt:lpstr>
      <vt:lpstr>Calibri</vt:lpstr>
      <vt:lpstr>Roboto</vt:lpstr>
      <vt:lpstr>Roboto Condensed</vt:lpstr>
      <vt:lpstr>Verdana</vt:lpstr>
      <vt:lpstr>GENARAL LAYOUTS</vt:lpstr>
      <vt:lpstr>TEAM SLIDES</vt:lpstr>
      <vt:lpstr>SLIDES WITH IMAGES</vt:lpstr>
      <vt:lpstr>PORTFOLIO</vt:lpstr>
      <vt:lpstr>Offene Punkte Projektname</vt:lpstr>
      <vt:lpstr>Offene Punkte Projektname</vt:lpstr>
      <vt:lpstr>Offene Punkte Projektname</vt:lpstr>
      <vt:lpstr>Offene Punkte Projektname</vt:lpstr>
      <vt:lpstr>Offene Punkte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894</cp:revision>
  <dcterms:created xsi:type="dcterms:W3CDTF">2015-01-20T11:47:48Z</dcterms:created>
  <dcterms:modified xsi:type="dcterms:W3CDTF">2018-09-27T06:24:20Z</dcterms:modified>
</cp:coreProperties>
</file>