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  <p:sldMasterId id="2147483702" r:id="rId2"/>
    <p:sldMasterId id="2147483674" r:id="rId3"/>
    <p:sldMasterId id="2147483677" r:id="rId4"/>
  </p:sldMasterIdLst>
  <p:notesMasterIdLst>
    <p:notesMasterId r:id="rId10"/>
  </p:notesMasterIdLst>
  <p:sldIdLst>
    <p:sldId id="553" r:id="rId5"/>
    <p:sldId id="557" r:id="rId6"/>
    <p:sldId id="558" r:id="rId7"/>
    <p:sldId id="554" r:id="rId8"/>
    <p:sldId id="556" r:id="rId9"/>
  </p:sldIdLst>
  <p:sldSz cx="18288000" cy="10287000"/>
  <p:notesSz cx="6858000" cy="9144000"/>
  <p:defaultTextStyle>
    <a:defPPr>
      <a:defRPr lang="uk-UA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 userDrawn="1">
          <p15:clr>
            <a:srgbClr val="A4A3A4"/>
          </p15:clr>
        </p15:guide>
        <p15:guide id="2" pos="57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D4EA"/>
    <a:srgbClr val="4CCCE6"/>
    <a:srgbClr val="6CD5EA"/>
    <a:srgbClr val="2BC3E1"/>
    <a:srgbClr val="57CFE7"/>
    <a:srgbClr val="AAC42C"/>
    <a:srgbClr val="F26B6C"/>
    <a:srgbClr val="A156F4"/>
    <a:srgbClr val="C0C0C8"/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740" autoAdjust="0"/>
  </p:normalViewPr>
  <p:slideViewPr>
    <p:cSldViewPr>
      <p:cViewPr varScale="1">
        <p:scale>
          <a:sx n="106" d="100"/>
          <a:sy n="106" d="100"/>
        </p:scale>
        <p:origin x="354" y="132"/>
      </p:cViewPr>
      <p:guideLst>
        <p:guide orient="horz" pos="3240"/>
        <p:guide pos="57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-6629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027185-10FB-4A57-B3F0-45136A811A24}" type="datetimeFigureOut">
              <a:rPr lang="uk-UA" smtClean="0"/>
              <a:t>27.09.2018</a:t>
            </a:fld>
            <a:endParaRPr lang="uk-U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C3A12-1E0F-412B-B376-8089A55D946C}" type="slidenum">
              <a:rPr lang="uk-UA" smtClean="0"/>
              <a:t>‹Nr.›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67216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9C3A12-1E0F-412B-B376-8089A55D946C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86257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9C3A12-1E0F-412B-B376-8089A55D946C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131855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9C3A12-1E0F-412B-B376-8089A55D946C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54564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7033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OPT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1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3300984" y="2715768"/>
            <a:ext cx="2450592" cy="2450592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0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7918704" y="2715768"/>
            <a:ext cx="2450592" cy="2450592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12527280" y="2715768"/>
            <a:ext cx="2450592" cy="2450592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2809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OPT-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1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3337560" y="2935224"/>
            <a:ext cx="1591056" cy="1591056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0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3337560" y="5980176"/>
            <a:ext cx="1591056" cy="1591056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9811512" y="2935224"/>
            <a:ext cx="1591056" cy="1591056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9811512" y="5981700"/>
            <a:ext cx="1591056" cy="1591056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46357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OPT-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286000" y="24048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2286000" y="42336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2286000" y="60624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2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4114800" y="24048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4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4114800" y="60624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5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5943600" y="24048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8"/>
          </p:nvPr>
        </p:nvSpPr>
        <p:spPr>
          <a:xfrm>
            <a:off x="5943600" y="42336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9"/>
          </p:nvPr>
        </p:nvSpPr>
        <p:spPr>
          <a:xfrm>
            <a:off x="5943600" y="60624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7334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BACKGROU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8288000" cy="102870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36040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102870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1645375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9144000" y="0"/>
            <a:ext cx="9144000" cy="102870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033183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3273552" y="2779776"/>
            <a:ext cx="1444752" cy="1444752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13780008" y="5779008"/>
            <a:ext cx="1444752" cy="1444752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26539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7772400" y="2093976"/>
            <a:ext cx="2743200" cy="27432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94117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1499616" y="3346704"/>
            <a:ext cx="3593592" cy="3593592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32687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0" y="2400300"/>
            <a:ext cx="18288000" cy="54864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791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6298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9144000" y="2400300"/>
            <a:ext cx="9144000" cy="54864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91970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0" y="2400300"/>
            <a:ext cx="9144000" cy="54864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9348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IMG-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9144000" y="0"/>
            <a:ext cx="9144000" cy="102870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6" name="TextBox 5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495092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102870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98869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7"/>
          <p:cNvSpPr>
            <a:spLocks noGrp="1"/>
          </p:cNvSpPr>
          <p:nvPr>
            <p:ph type="title" hasCustomPrompt="1"/>
          </p:nvPr>
        </p:nvSpPr>
        <p:spPr>
          <a:xfrm>
            <a:off x="100584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6" name="TextBox 5"/>
          <p:cNvSpPr txBox="1"/>
          <p:nvPr userDrawn="1"/>
        </p:nvSpPr>
        <p:spPr>
          <a:xfrm>
            <a:off x="100584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9886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969304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606040" y="3255264"/>
            <a:ext cx="2542032" cy="452628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05711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5138928" y="3648456"/>
            <a:ext cx="2075688" cy="3758184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1563624" y="3648456"/>
            <a:ext cx="2075688" cy="3758184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3163824" y="3355848"/>
            <a:ext cx="2423160" cy="4315968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13172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606040" y="2999232"/>
            <a:ext cx="3730752" cy="498348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88229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651760" y="2990088"/>
            <a:ext cx="6400800" cy="3941064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64779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3438144" y="3054096"/>
            <a:ext cx="5276088" cy="3255264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7077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121408" y="2953512"/>
            <a:ext cx="6519672" cy="3730752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62576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20942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002536" y="2788920"/>
            <a:ext cx="7178040" cy="4105656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62134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5961888" y="2441448"/>
            <a:ext cx="5705856" cy="324612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657600" y="5753100"/>
            <a:ext cx="685800" cy="1216152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endParaRPr lang="uk-UA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4690872" y="4754880"/>
            <a:ext cx="1645920" cy="2176272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endParaRPr lang="uk-UA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11055096" y="4334256"/>
            <a:ext cx="3886200" cy="2404872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09179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807208" y="3200400"/>
            <a:ext cx="3886200" cy="3886200"/>
          </a:xfrm>
          <a:prstGeom prst="rect">
            <a:avLst/>
          </a:prstGeom>
          <a:effectLst>
            <a:outerShdw blurRad="292100" dist="38100" dir="5400000" algn="t" rotWithShape="0">
              <a:schemeClr val="accent1">
                <a:alpha val="67000"/>
              </a:schemeClr>
            </a:outerShdw>
          </a:effectLst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799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5596128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1929384" y="3218688"/>
            <a:ext cx="2423160" cy="4315968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16150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5596128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1901952" y="3584448"/>
            <a:ext cx="2194560" cy="38862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5468112" y="3584448"/>
            <a:ext cx="2194560" cy="38862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12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3520440" y="3264408"/>
            <a:ext cx="2542032" cy="452628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25685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5596128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624328" y="2990088"/>
            <a:ext cx="3730752" cy="498348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1557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5596128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76300" y="571411"/>
            <a:ext cx="544830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5905500" y="2628900"/>
            <a:ext cx="6477000" cy="39624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82868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5596128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76300" y="571411"/>
            <a:ext cx="544830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1655064" y="2788920"/>
            <a:ext cx="6967728" cy="3986784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73097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5596128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4846320" y="3200400"/>
            <a:ext cx="8622792" cy="484632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30857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987552" y="2478024"/>
            <a:ext cx="9052560" cy="5998464"/>
          </a:xfrm>
          <a:prstGeom prst="rect">
            <a:avLst/>
          </a:prstGeom>
          <a:effectLst>
            <a:outerShdw blurRad="1270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37340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 TOP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5143500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83521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1371600" y="2400300"/>
            <a:ext cx="7315200" cy="5486400"/>
          </a:xfrm>
          <a:prstGeom prst="rect">
            <a:avLst/>
          </a:prstGeom>
          <a:effectLst>
            <a:outerShdw blurRad="1270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601200" y="2400300"/>
            <a:ext cx="7315200" cy="5486400"/>
          </a:xfrm>
          <a:prstGeom prst="rect">
            <a:avLst/>
          </a:prstGeom>
          <a:effectLst>
            <a:outerShdw blurRad="1270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72348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1257300" y="2752623"/>
            <a:ext cx="5029200" cy="2743200"/>
          </a:xfrm>
          <a:prstGeom prst="rect">
            <a:avLst/>
          </a:prstGeom>
          <a:effectLst>
            <a:outerShdw blurRad="889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12001500" y="2752623"/>
            <a:ext cx="5029200" cy="2743200"/>
          </a:xfrm>
          <a:prstGeom prst="rect">
            <a:avLst/>
          </a:prstGeom>
          <a:effectLst>
            <a:outerShdw blurRad="889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6629400" y="2752623"/>
            <a:ext cx="5029200" cy="2743200"/>
          </a:xfrm>
          <a:prstGeom prst="rect">
            <a:avLst/>
          </a:prstGeom>
          <a:effectLst>
            <a:outerShdw blurRad="889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16747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1257300" y="2400300"/>
            <a:ext cx="5029200" cy="5029200"/>
          </a:xfrm>
          <a:prstGeom prst="rect">
            <a:avLst/>
          </a:prstGeom>
          <a:effectLst>
            <a:outerShdw blurRad="1270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12001500" y="2400300"/>
            <a:ext cx="5029200" cy="5029200"/>
          </a:xfrm>
          <a:prstGeom prst="rect">
            <a:avLst/>
          </a:prstGeom>
          <a:effectLst>
            <a:outerShdw blurRad="1270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5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6629400" y="2400300"/>
            <a:ext cx="5029200" cy="5029200"/>
          </a:xfrm>
          <a:prstGeom prst="rect">
            <a:avLst/>
          </a:prstGeom>
          <a:effectLst>
            <a:outerShdw blurRad="1270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00998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286000" y="24048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2286000" y="42336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2286000" y="60624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2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4114800" y="24048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4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4114800" y="60624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5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5943600" y="24048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8"/>
          </p:nvPr>
        </p:nvSpPr>
        <p:spPr>
          <a:xfrm>
            <a:off x="5943600" y="42336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9"/>
          </p:nvPr>
        </p:nvSpPr>
        <p:spPr>
          <a:xfrm>
            <a:off x="5943600" y="60624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8" name="Picture Placeholder 5"/>
          <p:cNvSpPr>
            <a:spLocks noGrp="1"/>
          </p:cNvSpPr>
          <p:nvPr>
            <p:ph type="pic" sz="quarter" idx="20"/>
          </p:nvPr>
        </p:nvSpPr>
        <p:spPr>
          <a:xfrm>
            <a:off x="4114800" y="42336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48509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2400300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0" y="5148072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0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3657600" y="2400300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1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3657600" y="5148072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2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7315200" y="2400300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3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7315200" y="5148072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4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10972800" y="2400300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10972800" y="5148072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6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14630400" y="2400300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22"/>
          </p:nvPr>
        </p:nvSpPr>
        <p:spPr>
          <a:xfrm>
            <a:off x="14630400" y="5148072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9846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2400300"/>
            <a:ext cx="4572000" cy="2743200"/>
          </a:xfrm>
          <a:prstGeom prst="rect">
            <a:avLst/>
          </a:prstGeom>
          <a:effectLst>
            <a:outerShdw blurRad="2921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4572000" y="2400300"/>
            <a:ext cx="4572000" cy="2743200"/>
          </a:xfrm>
          <a:prstGeom prst="rect">
            <a:avLst/>
          </a:prstGeom>
          <a:effectLst>
            <a:outerShdw blurRad="2921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0" y="5148072"/>
            <a:ext cx="4572000" cy="2743200"/>
          </a:xfrm>
          <a:prstGeom prst="rect">
            <a:avLst/>
          </a:prstGeom>
          <a:effectLst>
            <a:outerShdw blurRad="2921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5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572000" y="5148072"/>
            <a:ext cx="4572000" cy="2743200"/>
          </a:xfrm>
          <a:prstGeom prst="rect">
            <a:avLst/>
          </a:prstGeom>
          <a:effectLst>
            <a:outerShdw blurRad="2921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673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0" y="5143500"/>
            <a:ext cx="4572000" cy="27432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4572000" y="2400300"/>
            <a:ext cx="4572000" cy="27432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12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9144000" y="5143500"/>
            <a:ext cx="4572000" cy="27432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13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13716000" y="2400300"/>
            <a:ext cx="4572000" cy="27432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46770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ODUC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1303338" y="3257550"/>
            <a:ext cx="5715000" cy="3833813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9676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 MIDD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Rectangle 9"/>
          <p:cNvSpPr/>
          <p:nvPr userDrawn="1"/>
        </p:nvSpPr>
        <p:spPr>
          <a:xfrm>
            <a:off x="0" y="2400300"/>
            <a:ext cx="18288000" cy="5486400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51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 BOTTOM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143500"/>
            <a:ext cx="18288000" cy="5143500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bg1"/>
                </a:solidFill>
              </a:rPr>
              <a:t>your </a:t>
            </a:r>
            <a:r>
              <a:rPr lang="en-US" sz="2800" b="1" smtClean="0">
                <a:solidFill>
                  <a:schemeClr val="bg1"/>
                </a:solidFill>
              </a:rPr>
              <a:t>logo</a:t>
            </a:r>
            <a:endParaRPr lang="uk-UA" sz="2000" b="1">
              <a:solidFill>
                <a:schemeClr val="bg1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tx1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page</a:t>
            </a:r>
          </a:p>
          <a:p>
            <a:r>
              <a:rPr lang="en-US" smtClean="0"/>
              <a:t>0</a:t>
            </a:r>
            <a:fld id="{37D409AB-2201-4E18-8A34-C31753AD9B06}" type="slidenum">
              <a:rPr smtClean="0"/>
              <a:p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00638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OPT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1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2532888" y="2587752"/>
            <a:ext cx="2706624" cy="2706624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0292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OP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1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3502152" y="2587752"/>
            <a:ext cx="2706624" cy="2706624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00222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OPT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1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6053328" y="2633472"/>
            <a:ext cx="2450592" cy="2450592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0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9784080" y="2633472"/>
            <a:ext cx="2450592" cy="2450592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59233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1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44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17" Type="http://schemas.openxmlformats.org/officeDocument/2006/relationships/slideLayout" Target="../slideLayouts/slideLayout40.xml"/><Relationship Id="rId25" Type="http://schemas.openxmlformats.org/officeDocument/2006/relationships/theme" Target="../theme/theme4.xml"/><Relationship Id="rId2" Type="http://schemas.openxmlformats.org/officeDocument/2006/relationships/slideLayout" Target="../slideLayouts/slideLayout25.xml"/><Relationship Id="rId16" Type="http://schemas.openxmlformats.org/officeDocument/2006/relationships/slideLayout" Target="../slideLayouts/slideLayout39.xml"/><Relationship Id="rId20" Type="http://schemas.openxmlformats.org/officeDocument/2006/relationships/slideLayout" Target="../slideLayouts/slideLayout43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24" Type="http://schemas.openxmlformats.org/officeDocument/2006/relationships/slideLayout" Target="../slideLayouts/slideLayout47.xml"/><Relationship Id="rId5" Type="http://schemas.openxmlformats.org/officeDocument/2006/relationships/slideLayout" Target="../slideLayouts/slideLayout28.xml"/><Relationship Id="rId15" Type="http://schemas.openxmlformats.org/officeDocument/2006/relationships/slideLayout" Target="../slideLayouts/slideLayout38.xml"/><Relationship Id="rId23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33.xml"/><Relationship Id="rId19" Type="http://schemas.openxmlformats.org/officeDocument/2006/relationships/slideLayout" Target="../slideLayouts/slideLayout42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slideLayout" Target="../slideLayouts/slideLayout37.xml"/><Relationship Id="rId22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3871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93" r:id="rId3"/>
    <p:sldLayoutId id="2147483680" r:id="rId4"/>
    <p:sldLayoutId id="2147483697" r:id="rId5"/>
    <p:sldLayoutId id="2147483698" r:id="rId6"/>
  </p:sldLayoutIdLst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4209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676" r:id="rId6"/>
  </p:sldLayoutIdLst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0439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732" r:id="rId2"/>
    <p:sldLayoutId id="2147483731" r:id="rId3"/>
    <p:sldLayoutId id="2147483701" r:id="rId4"/>
    <p:sldLayoutId id="2147483700" r:id="rId5"/>
    <p:sldLayoutId id="2147483699" r:id="rId6"/>
    <p:sldLayoutId id="2147483668" r:id="rId7"/>
    <p:sldLayoutId id="2147483670" r:id="rId8"/>
    <p:sldLayoutId id="2147483671" r:id="rId9"/>
    <p:sldLayoutId id="2147483695" r:id="rId10"/>
    <p:sldLayoutId id="2147483696" r:id="rId11"/>
  </p:sldLayoutIdLst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3470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6" r:id="rId8"/>
    <p:sldLayoutId id="2147483727" r:id="rId9"/>
    <p:sldLayoutId id="2147483721" r:id="rId10"/>
    <p:sldLayoutId id="2147483722" r:id="rId11"/>
    <p:sldLayoutId id="2147483723" r:id="rId12"/>
    <p:sldLayoutId id="2147483679" r:id="rId13"/>
    <p:sldLayoutId id="2147483724" r:id="rId14"/>
    <p:sldLayoutId id="2147483689" r:id="rId15"/>
    <p:sldLayoutId id="2147483682" r:id="rId16"/>
    <p:sldLayoutId id="2147483683" r:id="rId17"/>
    <p:sldLayoutId id="2147483685" r:id="rId18"/>
    <p:sldLayoutId id="2147483686" r:id="rId19"/>
    <p:sldLayoutId id="2147483688" r:id="rId20"/>
    <p:sldLayoutId id="2147483687" r:id="rId21"/>
    <p:sldLayoutId id="2147483684" r:id="rId22"/>
    <p:sldLayoutId id="2147483667" r:id="rId23"/>
    <p:sldLayoutId id="2147483733" r:id="rId24"/>
  </p:sldLayoutIdLst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76300" y="571411"/>
            <a:ext cx="5676900" cy="1158779"/>
          </a:xfrm>
        </p:spPr>
        <p:txBody>
          <a:bodyPr/>
          <a:lstStyle/>
          <a:p>
            <a:r>
              <a:rPr lang="en-US" dirty="0" err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Projektabnahme</a:t>
            </a:r>
            <a:r>
              <a:rPr lang="en-US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Projektname</a:t>
            </a:r>
            <a:endParaRPr lang="uk-UA" sz="3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0"/>
          </p:nvPr>
        </p:nvSpPr>
        <p:spPr>
          <a:xfrm>
            <a:off x="16840200" y="9334500"/>
            <a:ext cx="1733550" cy="523220"/>
          </a:xfrm>
        </p:spPr>
        <p:txBody>
          <a:bodyPr/>
          <a:lstStyle/>
          <a:p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</a:rPr>
              <a:t>01</a:t>
            </a:r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9144000" y="2400300"/>
            <a:ext cx="0" cy="5486400"/>
          </a:xfrm>
          <a:prstGeom prst="line">
            <a:avLst/>
          </a:prstGeom>
          <a:ln w="25400" cap="sq">
            <a:solidFill>
              <a:schemeClr val="accent2"/>
            </a:solidFill>
            <a:bevel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433952" y="2306879"/>
            <a:ext cx="4433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Abnahme</a:t>
            </a:r>
            <a:r>
              <a:rPr lang="en-US" sz="2800" b="1" u="sng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800" b="1" u="sng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Bestanden</a:t>
            </a:r>
            <a:endParaRPr lang="uk-UA" sz="2800" b="1" u="sng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062399" y="3226739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Punkt</a:t>
            </a:r>
            <a:r>
              <a:rPr lang="en-US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 1</a:t>
            </a:r>
            <a:endParaRPr lang="uk-UA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Freeform 30"/>
          <p:cNvSpPr>
            <a:spLocks/>
          </p:cNvSpPr>
          <p:nvPr/>
        </p:nvSpPr>
        <p:spPr bwMode="auto">
          <a:xfrm>
            <a:off x="9968470" y="7044304"/>
            <a:ext cx="398697" cy="398697"/>
          </a:xfrm>
          <a:custGeom>
            <a:avLst/>
            <a:gdLst>
              <a:gd name="T0" fmla="*/ 78 w 144"/>
              <a:gd name="T1" fmla="*/ 72 h 144"/>
              <a:gd name="T2" fmla="*/ 143 w 144"/>
              <a:gd name="T3" fmla="*/ 7 h 144"/>
              <a:gd name="T4" fmla="*/ 144 w 144"/>
              <a:gd name="T5" fmla="*/ 4 h 144"/>
              <a:gd name="T6" fmla="*/ 140 w 144"/>
              <a:gd name="T7" fmla="*/ 0 h 144"/>
              <a:gd name="T8" fmla="*/ 137 w 144"/>
              <a:gd name="T9" fmla="*/ 1 h 144"/>
              <a:gd name="T10" fmla="*/ 72 w 144"/>
              <a:gd name="T11" fmla="*/ 66 h 144"/>
              <a:gd name="T12" fmla="*/ 7 w 144"/>
              <a:gd name="T13" fmla="*/ 1 h 144"/>
              <a:gd name="T14" fmla="*/ 4 w 144"/>
              <a:gd name="T15" fmla="*/ 0 h 144"/>
              <a:gd name="T16" fmla="*/ 0 w 144"/>
              <a:gd name="T17" fmla="*/ 4 h 144"/>
              <a:gd name="T18" fmla="*/ 1 w 144"/>
              <a:gd name="T19" fmla="*/ 7 h 144"/>
              <a:gd name="T20" fmla="*/ 66 w 144"/>
              <a:gd name="T21" fmla="*/ 72 h 144"/>
              <a:gd name="T22" fmla="*/ 1 w 144"/>
              <a:gd name="T23" fmla="*/ 137 h 144"/>
              <a:gd name="T24" fmla="*/ 0 w 144"/>
              <a:gd name="T25" fmla="*/ 140 h 144"/>
              <a:gd name="T26" fmla="*/ 4 w 144"/>
              <a:gd name="T27" fmla="*/ 144 h 144"/>
              <a:gd name="T28" fmla="*/ 7 w 144"/>
              <a:gd name="T29" fmla="*/ 143 h 144"/>
              <a:gd name="T30" fmla="*/ 72 w 144"/>
              <a:gd name="T31" fmla="*/ 78 h 144"/>
              <a:gd name="T32" fmla="*/ 137 w 144"/>
              <a:gd name="T33" fmla="*/ 143 h 144"/>
              <a:gd name="T34" fmla="*/ 140 w 144"/>
              <a:gd name="T35" fmla="*/ 144 h 144"/>
              <a:gd name="T36" fmla="*/ 144 w 144"/>
              <a:gd name="T37" fmla="*/ 140 h 144"/>
              <a:gd name="T38" fmla="*/ 143 w 144"/>
              <a:gd name="T39" fmla="*/ 137 h 144"/>
              <a:gd name="T40" fmla="*/ 78 w 144"/>
              <a:gd name="T41" fmla="*/ 72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44" h="144">
                <a:moveTo>
                  <a:pt x="78" y="72"/>
                </a:moveTo>
                <a:cubicBezTo>
                  <a:pt x="143" y="7"/>
                  <a:pt x="143" y="7"/>
                  <a:pt x="143" y="7"/>
                </a:cubicBezTo>
                <a:cubicBezTo>
                  <a:pt x="144" y="6"/>
                  <a:pt x="144" y="5"/>
                  <a:pt x="144" y="4"/>
                </a:cubicBezTo>
                <a:cubicBezTo>
                  <a:pt x="144" y="2"/>
                  <a:pt x="142" y="0"/>
                  <a:pt x="140" y="0"/>
                </a:cubicBezTo>
                <a:cubicBezTo>
                  <a:pt x="139" y="0"/>
                  <a:pt x="138" y="0"/>
                  <a:pt x="137" y="1"/>
                </a:cubicBezTo>
                <a:cubicBezTo>
                  <a:pt x="72" y="66"/>
                  <a:pt x="72" y="66"/>
                  <a:pt x="72" y="66"/>
                </a:cubicBezTo>
                <a:cubicBezTo>
                  <a:pt x="7" y="1"/>
                  <a:pt x="7" y="1"/>
                  <a:pt x="7" y="1"/>
                </a:cubicBezTo>
                <a:cubicBezTo>
                  <a:pt x="6" y="0"/>
                  <a:pt x="5" y="0"/>
                  <a:pt x="4" y="0"/>
                </a:cubicBezTo>
                <a:cubicBezTo>
                  <a:pt x="2" y="0"/>
                  <a:pt x="0" y="2"/>
                  <a:pt x="0" y="4"/>
                </a:cubicBezTo>
                <a:cubicBezTo>
                  <a:pt x="0" y="5"/>
                  <a:pt x="0" y="6"/>
                  <a:pt x="1" y="7"/>
                </a:cubicBezTo>
                <a:cubicBezTo>
                  <a:pt x="66" y="72"/>
                  <a:pt x="66" y="72"/>
                  <a:pt x="66" y="72"/>
                </a:cubicBezTo>
                <a:cubicBezTo>
                  <a:pt x="1" y="137"/>
                  <a:pt x="1" y="137"/>
                  <a:pt x="1" y="137"/>
                </a:cubicBezTo>
                <a:cubicBezTo>
                  <a:pt x="0" y="138"/>
                  <a:pt x="0" y="139"/>
                  <a:pt x="0" y="140"/>
                </a:cubicBezTo>
                <a:cubicBezTo>
                  <a:pt x="0" y="142"/>
                  <a:pt x="2" y="144"/>
                  <a:pt x="4" y="144"/>
                </a:cubicBezTo>
                <a:cubicBezTo>
                  <a:pt x="5" y="144"/>
                  <a:pt x="6" y="144"/>
                  <a:pt x="7" y="143"/>
                </a:cubicBezTo>
                <a:cubicBezTo>
                  <a:pt x="72" y="78"/>
                  <a:pt x="72" y="78"/>
                  <a:pt x="72" y="78"/>
                </a:cubicBezTo>
                <a:cubicBezTo>
                  <a:pt x="137" y="143"/>
                  <a:pt x="137" y="143"/>
                  <a:pt x="137" y="143"/>
                </a:cubicBezTo>
                <a:cubicBezTo>
                  <a:pt x="138" y="144"/>
                  <a:pt x="139" y="144"/>
                  <a:pt x="140" y="144"/>
                </a:cubicBezTo>
                <a:cubicBezTo>
                  <a:pt x="142" y="144"/>
                  <a:pt x="144" y="142"/>
                  <a:pt x="144" y="140"/>
                </a:cubicBezTo>
                <a:cubicBezTo>
                  <a:pt x="144" y="139"/>
                  <a:pt x="144" y="138"/>
                  <a:pt x="143" y="137"/>
                </a:cubicBezTo>
                <a:lnTo>
                  <a:pt x="78" y="72"/>
                </a:lnTo>
                <a:close/>
              </a:path>
            </a:pathLst>
          </a:custGeom>
          <a:solidFill>
            <a:schemeClr val="accent2"/>
          </a:solidFill>
          <a:ln>
            <a:solidFill>
              <a:srgbClr val="C00000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5" name="Freeform 28"/>
          <p:cNvSpPr>
            <a:spLocks/>
          </p:cNvSpPr>
          <p:nvPr/>
        </p:nvSpPr>
        <p:spPr bwMode="auto">
          <a:xfrm>
            <a:off x="1433952" y="3321328"/>
            <a:ext cx="484896" cy="334042"/>
          </a:xfrm>
          <a:custGeom>
            <a:avLst/>
            <a:gdLst>
              <a:gd name="T0" fmla="*/ 176 w 176"/>
              <a:gd name="T1" fmla="*/ 4 h 120"/>
              <a:gd name="T2" fmla="*/ 172 w 176"/>
              <a:gd name="T3" fmla="*/ 0 h 120"/>
              <a:gd name="T4" fmla="*/ 169 w 176"/>
              <a:gd name="T5" fmla="*/ 1 h 120"/>
              <a:gd name="T6" fmla="*/ 169 w 176"/>
              <a:gd name="T7" fmla="*/ 1 h 120"/>
              <a:gd name="T8" fmla="*/ 64 w 176"/>
              <a:gd name="T9" fmla="*/ 110 h 120"/>
              <a:gd name="T10" fmla="*/ 7 w 176"/>
              <a:gd name="T11" fmla="*/ 53 h 120"/>
              <a:gd name="T12" fmla="*/ 4 w 176"/>
              <a:gd name="T13" fmla="*/ 52 h 120"/>
              <a:gd name="T14" fmla="*/ 0 w 176"/>
              <a:gd name="T15" fmla="*/ 56 h 120"/>
              <a:gd name="T16" fmla="*/ 1 w 176"/>
              <a:gd name="T17" fmla="*/ 59 h 120"/>
              <a:gd name="T18" fmla="*/ 61 w 176"/>
              <a:gd name="T19" fmla="*/ 119 h 120"/>
              <a:gd name="T20" fmla="*/ 64 w 176"/>
              <a:gd name="T21" fmla="*/ 120 h 120"/>
              <a:gd name="T22" fmla="*/ 67 w 176"/>
              <a:gd name="T23" fmla="*/ 119 h 120"/>
              <a:gd name="T24" fmla="*/ 67 w 176"/>
              <a:gd name="T25" fmla="*/ 119 h 120"/>
              <a:gd name="T26" fmla="*/ 175 w 176"/>
              <a:gd name="T27" fmla="*/ 7 h 120"/>
              <a:gd name="T28" fmla="*/ 175 w 176"/>
              <a:gd name="T29" fmla="*/ 7 h 120"/>
              <a:gd name="T30" fmla="*/ 176 w 176"/>
              <a:gd name="T31" fmla="*/ 4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76" h="120">
                <a:moveTo>
                  <a:pt x="176" y="4"/>
                </a:moveTo>
                <a:cubicBezTo>
                  <a:pt x="176" y="2"/>
                  <a:pt x="174" y="0"/>
                  <a:pt x="172" y="0"/>
                </a:cubicBezTo>
                <a:cubicBezTo>
                  <a:pt x="171" y="0"/>
                  <a:pt x="170" y="0"/>
                  <a:pt x="169" y="1"/>
                </a:cubicBezTo>
                <a:cubicBezTo>
                  <a:pt x="169" y="1"/>
                  <a:pt x="169" y="1"/>
                  <a:pt x="169" y="1"/>
                </a:cubicBezTo>
                <a:cubicBezTo>
                  <a:pt x="64" y="110"/>
                  <a:pt x="64" y="110"/>
                  <a:pt x="64" y="110"/>
                </a:cubicBezTo>
                <a:cubicBezTo>
                  <a:pt x="7" y="53"/>
                  <a:pt x="7" y="53"/>
                  <a:pt x="7" y="53"/>
                </a:cubicBezTo>
                <a:cubicBezTo>
                  <a:pt x="6" y="52"/>
                  <a:pt x="5" y="52"/>
                  <a:pt x="4" y="52"/>
                </a:cubicBezTo>
                <a:cubicBezTo>
                  <a:pt x="2" y="52"/>
                  <a:pt x="0" y="54"/>
                  <a:pt x="0" y="56"/>
                </a:cubicBezTo>
                <a:cubicBezTo>
                  <a:pt x="0" y="57"/>
                  <a:pt x="0" y="58"/>
                  <a:pt x="1" y="59"/>
                </a:cubicBezTo>
                <a:cubicBezTo>
                  <a:pt x="61" y="119"/>
                  <a:pt x="61" y="119"/>
                  <a:pt x="61" y="119"/>
                </a:cubicBezTo>
                <a:cubicBezTo>
                  <a:pt x="62" y="120"/>
                  <a:pt x="63" y="120"/>
                  <a:pt x="64" y="120"/>
                </a:cubicBezTo>
                <a:cubicBezTo>
                  <a:pt x="65" y="120"/>
                  <a:pt x="66" y="120"/>
                  <a:pt x="67" y="119"/>
                </a:cubicBezTo>
                <a:cubicBezTo>
                  <a:pt x="67" y="119"/>
                  <a:pt x="67" y="119"/>
                  <a:pt x="67" y="119"/>
                </a:cubicBezTo>
                <a:cubicBezTo>
                  <a:pt x="175" y="7"/>
                  <a:pt x="175" y="7"/>
                  <a:pt x="175" y="7"/>
                </a:cubicBezTo>
                <a:cubicBezTo>
                  <a:pt x="175" y="7"/>
                  <a:pt x="175" y="7"/>
                  <a:pt x="175" y="7"/>
                </a:cubicBezTo>
                <a:cubicBezTo>
                  <a:pt x="176" y="6"/>
                  <a:pt x="176" y="5"/>
                  <a:pt x="176" y="4"/>
                </a:cubicBezTo>
              </a:path>
            </a:pathLst>
          </a:custGeom>
          <a:solidFill>
            <a:schemeClr val="accent2"/>
          </a:solidFill>
          <a:ln>
            <a:solidFill>
              <a:srgbClr val="00B050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7" name="TextBox 23"/>
          <p:cNvSpPr txBox="1"/>
          <p:nvPr/>
        </p:nvSpPr>
        <p:spPr>
          <a:xfrm>
            <a:off x="2062399" y="3979578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Punkt</a:t>
            </a:r>
            <a:r>
              <a:rPr lang="en-US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 2</a:t>
            </a:r>
            <a:endParaRPr lang="uk-UA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8" name="Freeform 28"/>
          <p:cNvSpPr>
            <a:spLocks/>
          </p:cNvSpPr>
          <p:nvPr/>
        </p:nvSpPr>
        <p:spPr bwMode="auto">
          <a:xfrm>
            <a:off x="1433952" y="4074167"/>
            <a:ext cx="484896" cy="334042"/>
          </a:xfrm>
          <a:custGeom>
            <a:avLst/>
            <a:gdLst>
              <a:gd name="T0" fmla="*/ 176 w 176"/>
              <a:gd name="T1" fmla="*/ 4 h 120"/>
              <a:gd name="T2" fmla="*/ 172 w 176"/>
              <a:gd name="T3" fmla="*/ 0 h 120"/>
              <a:gd name="T4" fmla="*/ 169 w 176"/>
              <a:gd name="T5" fmla="*/ 1 h 120"/>
              <a:gd name="T6" fmla="*/ 169 w 176"/>
              <a:gd name="T7" fmla="*/ 1 h 120"/>
              <a:gd name="T8" fmla="*/ 64 w 176"/>
              <a:gd name="T9" fmla="*/ 110 h 120"/>
              <a:gd name="T10" fmla="*/ 7 w 176"/>
              <a:gd name="T11" fmla="*/ 53 h 120"/>
              <a:gd name="T12" fmla="*/ 4 w 176"/>
              <a:gd name="T13" fmla="*/ 52 h 120"/>
              <a:gd name="T14" fmla="*/ 0 w 176"/>
              <a:gd name="T15" fmla="*/ 56 h 120"/>
              <a:gd name="T16" fmla="*/ 1 w 176"/>
              <a:gd name="T17" fmla="*/ 59 h 120"/>
              <a:gd name="T18" fmla="*/ 61 w 176"/>
              <a:gd name="T19" fmla="*/ 119 h 120"/>
              <a:gd name="T20" fmla="*/ 64 w 176"/>
              <a:gd name="T21" fmla="*/ 120 h 120"/>
              <a:gd name="T22" fmla="*/ 67 w 176"/>
              <a:gd name="T23" fmla="*/ 119 h 120"/>
              <a:gd name="T24" fmla="*/ 67 w 176"/>
              <a:gd name="T25" fmla="*/ 119 h 120"/>
              <a:gd name="T26" fmla="*/ 175 w 176"/>
              <a:gd name="T27" fmla="*/ 7 h 120"/>
              <a:gd name="T28" fmla="*/ 175 w 176"/>
              <a:gd name="T29" fmla="*/ 7 h 120"/>
              <a:gd name="T30" fmla="*/ 176 w 176"/>
              <a:gd name="T31" fmla="*/ 4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76" h="120">
                <a:moveTo>
                  <a:pt x="176" y="4"/>
                </a:moveTo>
                <a:cubicBezTo>
                  <a:pt x="176" y="2"/>
                  <a:pt x="174" y="0"/>
                  <a:pt x="172" y="0"/>
                </a:cubicBezTo>
                <a:cubicBezTo>
                  <a:pt x="171" y="0"/>
                  <a:pt x="170" y="0"/>
                  <a:pt x="169" y="1"/>
                </a:cubicBezTo>
                <a:cubicBezTo>
                  <a:pt x="169" y="1"/>
                  <a:pt x="169" y="1"/>
                  <a:pt x="169" y="1"/>
                </a:cubicBezTo>
                <a:cubicBezTo>
                  <a:pt x="64" y="110"/>
                  <a:pt x="64" y="110"/>
                  <a:pt x="64" y="110"/>
                </a:cubicBezTo>
                <a:cubicBezTo>
                  <a:pt x="7" y="53"/>
                  <a:pt x="7" y="53"/>
                  <a:pt x="7" y="53"/>
                </a:cubicBezTo>
                <a:cubicBezTo>
                  <a:pt x="6" y="52"/>
                  <a:pt x="5" y="52"/>
                  <a:pt x="4" y="52"/>
                </a:cubicBezTo>
                <a:cubicBezTo>
                  <a:pt x="2" y="52"/>
                  <a:pt x="0" y="54"/>
                  <a:pt x="0" y="56"/>
                </a:cubicBezTo>
                <a:cubicBezTo>
                  <a:pt x="0" y="57"/>
                  <a:pt x="0" y="58"/>
                  <a:pt x="1" y="59"/>
                </a:cubicBezTo>
                <a:cubicBezTo>
                  <a:pt x="61" y="119"/>
                  <a:pt x="61" y="119"/>
                  <a:pt x="61" y="119"/>
                </a:cubicBezTo>
                <a:cubicBezTo>
                  <a:pt x="62" y="120"/>
                  <a:pt x="63" y="120"/>
                  <a:pt x="64" y="120"/>
                </a:cubicBezTo>
                <a:cubicBezTo>
                  <a:pt x="65" y="120"/>
                  <a:pt x="66" y="120"/>
                  <a:pt x="67" y="119"/>
                </a:cubicBezTo>
                <a:cubicBezTo>
                  <a:pt x="67" y="119"/>
                  <a:pt x="67" y="119"/>
                  <a:pt x="67" y="119"/>
                </a:cubicBezTo>
                <a:cubicBezTo>
                  <a:pt x="175" y="7"/>
                  <a:pt x="175" y="7"/>
                  <a:pt x="175" y="7"/>
                </a:cubicBezTo>
                <a:cubicBezTo>
                  <a:pt x="175" y="7"/>
                  <a:pt x="175" y="7"/>
                  <a:pt x="175" y="7"/>
                </a:cubicBezTo>
                <a:cubicBezTo>
                  <a:pt x="176" y="6"/>
                  <a:pt x="176" y="5"/>
                  <a:pt x="176" y="4"/>
                </a:cubicBezTo>
              </a:path>
            </a:pathLst>
          </a:custGeom>
          <a:solidFill>
            <a:schemeClr val="accent2"/>
          </a:solidFill>
          <a:ln>
            <a:solidFill>
              <a:srgbClr val="00B050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9" name="TextBox 23"/>
          <p:cNvSpPr txBox="1"/>
          <p:nvPr/>
        </p:nvSpPr>
        <p:spPr>
          <a:xfrm>
            <a:off x="2062399" y="4732417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Punkt</a:t>
            </a:r>
            <a:r>
              <a:rPr lang="en-US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 3</a:t>
            </a:r>
            <a:endParaRPr lang="uk-UA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0" name="Freeform 28"/>
          <p:cNvSpPr>
            <a:spLocks/>
          </p:cNvSpPr>
          <p:nvPr/>
        </p:nvSpPr>
        <p:spPr bwMode="auto">
          <a:xfrm>
            <a:off x="1433952" y="4827006"/>
            <a:ext cx="484896" cy="334042"/>
          </a:xfrm>
          <a:custGeom>
            <a:avLst/>
            <a:gdLst>
              <a:gd name="T0" fmla="*/ 176 w 176"/>
              <a:gd name="T1" fmla="*/ 4 h 120"/>
              <a:gd name="T2" fmla="*/ 172 w 176"/>
              <a:gd name="T3" fmla="*/ 0 h 120"/>
              <a:gd name="T4" fmla="*/ 169 w 176"/>
              <a:gd name="T5" fmla="*/ 1 h 120"/>
              <a:gd name="T6" fmla="*/ 169 w 176"/>
              <a:gd name="T7" fmla="*/ 1 h 120"/>
              <a:gd name="T8" fmla="*/ 64 w 176"/>
              <a:gd name="T9" fmla="*/ 110 h 120"/>
              <a:gd name="T10" fmla="*/ 7 w 176"/>
              <a:gd name="T11" fmla="*/ 53 h 120"/>
              <a:gd name="T12" fmla="*/ 4 w 176"/>
              <a:gd name="T13" fmla="*/ 52 h 120"/>
              <a:gd name="T14" fmla="*/ 0 w 176"/>
              <a:gd name="T15" fmla="*/ 56 h 120"/>
              <a:gd name="T16" fmla="*/ 1 w 176"/>
              <a:gd name="T17" fmla="*/ 59 h 120"/>
              <a:gd name="T18" fmla="*/ 61 w 176"/>
              <a:gd name="T19" fmla="*/ 119 h 120"/>
              <a:gd name="T20" fmla="*/ 64 w 176"/>
              <a:gd name="T21" fmla="*/ 120 h 120"/>
              <a:gd name="T22" fmla="*/ 67 w 176"/>
              <a:gd name="T23" fmla="*/ 119 h 120"/>
              <a:gd name="T24" fmla="*/ 67 w 176"/>
              <a:gd name="T25" fmla="*/ 119 h 120"/>
              <a:gd name="T26" fmla="*/ 175 w 176"/>
              <a:gd name="T27" fmla="*/ 7 h 120"/>
              <a:gd name="T28" fmla="*/ 175 w 176"/>
              <a:gd name="T29" fmla="*/ 7 h 120"/>
              <a:gd name="T30" fmla="*/ 176 w 176"/>
              <a:gd name="T31" fmla="*/ 4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76" h="120">
                <a:moveTo>
                  <a:pt x="176" y="4"/>
                </a:moveTo>
                <a:cubicBezTo>
                  <a:pt x="176" y="2"/>
                  <a:pt x="174" y="0"/>
                  <a:pt x="172" y="0"/>
                </a:cubicBezTo>
                <a:cubicBezTo>
                  <a:pt x="171" y="0"/>
                  <a:pt x="170" y="0"/>
                  <a:pt x="169" y="1"/>
                </a:cubicBezTo>
                <a:cubicBezTo>
                  <a:pt x="169" y="1"/>
                  <a:pt x="169" y="1"/>
                  <a:pt x="169" y="1"/>
                </a:cubicBezTo>
                <a:cubicBezTo>
                  <a:pt x="64" y="110"/>
                  <a:pt x="64" y="110"/>
                  <a:pt x="64" y="110"/>
                </a:cubicBezTo>
                <a:cubicBezTo>
                  <a:pt x="7" y="53"/>
                  <a:pt x="7" y="53"/>
                  <a:pt x="7" y="53"/>
                </a:cubicBezTo>
                <a:cubicBezTo>
                  <a:pt x="6" y="52"/>
                  <a:pt x="5" y="52"/>
                  <a:pt x="4" y="52"/>
                </a:cubicBezTo>
                <a:cubicBezTo>
                  <a:pt x="2" y="52"/>
                  <a:pt x="0" y="54"/>
                  <a:pt x="0" y="56"/>
                </a:cubicBezTo>
                <a:cubicBezTo>
                  <a:pt x="0" y="57"/>
                  <a:pt x="0" y="58"/>
                  <a:pt x="1" y="59"/>
                </a:cubicBezTo>
                <a:cubicBezTo>
                  <a:pt x="61" y="119"/>
                  <a:pt x="61" y="119"/>
                  <a:pt x="61" y="119"/>
                </a:cubicBezTo>
                <a:cubicBezTo>
                  <a:pt x="62" y="120"/>
                  <a:pt x="63" y="120"/>
                  <a:pt x="64" y="120"/>
                </a:cubicBezTo>
                <a:cubicBezTo>
                  <a:pt x="65" y="120"/>
                  <a:pt x="66" y="120"/>
                  <a:pt x="67" y="119"/>
                </a:cubicBezTo>
                <a:cubicBezTo>
                  <a:pt x="67" y="119"/>
                  <a:pt x="67" y="119"/>
                  <a:pt x="67" y="119"/>
                </a:cubicBezTo>
                <a:cubicBezTo>
                  <a:pt x="175" y="7"/>
                  <a:pt x="175" y="7"/>
                  <a:pt x="175" y="7"/>
                </a:cubicBezTo>
                <a:cubicBezTo>
                  <a:pt x="175" y="7"/>
                  <a:pt x="175" y="7"/>
                  <a:pt x="175" y="7"/>
                </a:cubicBezTo>
                <a:cubicBezTo>
                  <a:pt x="176" y="6"/>
                  <a:pt x="176" y="5"/>
                  <a:pt x="176" y="4"/>
                </a:cubicBezTo>
              </a:path>
            </a:pathLst>
          </a:custGeom>
          <a:solidFill>
            <a:schemeClr val="accent2"/>
          </a:solidFill>
          <a:ln>
            <a:solidFill>
              <a:srgbClr val="00B050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1" name="TextBox 23"/>
          <p:cNvSpPr txBox="1"/>
          <p:nvPr/>
        </p:nvSpPr>
        <p:spPr>
          <a:xfrm>
            <a:off x="2062399" y="5485256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Punkt</a:t>
            </a:r>
            <a:r>
              <a:rPr lang="en-US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 4</a:t>
            </a:r>
            <a:endParaRPr lang="uk-UA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2" name="Freeform 28"/>
          <p:cNvSpPr>
            <a:spLocks/>
          </p:cNvSpPr>
          <p:nvPr/>
        </p:nvSpPr>
        <p:spPr bwMode="auto">
          <a:xfrm>
            <a:off x="1433952" y="5579845"/>
            <a:ext cx="484896" cy="334042"/>
          </a:xfrm>
          <a:custGeom>
            <a:avLst/>
            <a:gdLst>
              <a:gd name="T0" fmla="*/ 176 w 176"/>
              <a:gd name="T1" fmla="*/ 4 h 120"/>
              <a:gd name="T2" fmla="*/ 172 w 176"/>
              <a:gd name="T3" fmla="*/ 0 h 120"/>
              <a:gd name="T4" fmla="*/ 169 w 176"/>
              <a:gd name="T5" fmla="*/ 1 h 120"/>
              <a:gd name="T6" fmla="*/ 169 w 176"/>
              <a:gd name="T7" fmla="*/ 1 h 120"/>
              <a:gd name="T8" fmla="*/ 64 w 176"/>
              <a:gd name="T9" fmla="*/ 110 h 120"/>
              <a:gd name="T10" fmla="*/ 7 w 176"/>
              <a:gd name="T11" fmla="*/ 53 h 120"/>
              <a:gd name="T12" fmla="*/ 4 w 176"/>
              <a:gd name="T13" fmla="*/ 52 h 120"/>
              <a:gd name="T14" fmla="*/ 0 w 176"/>
              <a:gd name="T15" fmla="*/ 56 h 120"/>
              <a:gd name="T16" fmla="*/ 1 w 176"/>
              <a:gd name="T17" fmla="*/ 59 h 120"/>
              <a:gd name="T18" fmla="*/ 61 w 176"/>
              <a:gd name="T19" fmla="*/ 119 h 120"/>
              <a:gd name="T20" fmla="*/ 64 w 176"/>
              <a:gd name="T21" fmla="*/ 120 h 120"/>
              <a:gd name="T22" fmla="*/ 67 w 176"/>
              <a:gd name="T23" fmla="*/ 119 h 120"/>
              <a:gd name="T24" fmla="*/ 67 w 176"/>
              <a:gd name="T25" fmla="*/ 119 h 120"/>
              <a:gd name="T26" fmla="*/ 175 w 176"/>
              <a:gd name="T27" fmla="*/ 7 h 120"/>
              <a:gd name="T28" fmla="*/ 175 w 176"/>
              <a:gd name="T29" fmla="*/ 7 h 120"/>
              <a:gd name="T30" fmla="*/ 176 w 176"/>
              <a:gd name="T31" fmla="*/ 4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76" h="120">
                <a:moveTo>
                  <a:pt x="176" y="4"/>
                </a:moveTo>
                <a:cubicBezTo>
                  <a:pt x="176" y="2"/>
                  <a:pt x="174" y="0"/>
                  <a:pt x="172" y="0"/>
                </a:cubicBezTo>
                <a:cubicBezTo>
                  <a:pt x="171" y="0"/>
                  <a:pt x="170" y="0"/>
                  <a:pt x="169" y="1"/>
                </a:cubicBezTo>
                <a:cubicBezTo>
                  <a:pt x="169" y="1"/>
                  <a:pt x="169" y="1"/>
                  <a:pt x="169" y="1"/>
                </a:cubicBezTo>
                <a:cubicBezTo>
                  <a:pt x="64" y="110"/>
                  <a:pt x="64" y="110"/>
                  <a:pt x="64" y="110"/>
                </a:cubicBezTo>
                <a:cubicBezTo>
                  <a:pt x="7" y="53"/>
                  <a:pt x="7" y="53"/>
                  <a:pt x="7" y="53"/>
                </a:cubicBezTo>
                <a:cubicBezTo>
                  <a:pt x="6" y="52"/>
                  <a:pt x="5" y="52"/>
                  <a:pt x="4" y="52"/>
                </a:cubicBezTo>
                <a:cubicBezTo>
                  <a:pt x="2" y="52"/>
                  <a:pt x="0" y="54"/>
                  <a:pt x="0" y="56"/>
                </a:cubicBezTo>
                <a:cubicBezTo>
                  <a:pt x="0" y="57"/>
                  <a:pt x="0" y="58"/>
                  <a:pt x="1" y="59"/>
                </a:cubicBezTo>
                <a:cubicBezTo>
                  <a:pt x="61" y="119"/>
                  <a:pt x="61" y="119"/>
                  <a:pt x="61" y="119"/>
                </a:cubicBezTo>
                <a:cubicBezTo>
                  <a:pt x="62" y="120"/>
                  <a:pt x="63" y="120"/>
                  <a:pt x="64" y="120"/>
                </a:cubicBezTo>
                <a:cubicBezTo>
                  <a:pt x="65" y="120"/>
                  <a:pt x="66" y="120"/>
                  <a:pt x="67" y="119"/>
                </a:cubicBezTo>
                <a:cubicBezTo>
                  <a:pt x="67" y="119"/>
                  <a:pt x="67" y="119"/>
                  <a:pt x="67" y="119"/>
                </a:cubicBezTo>
                <a:cubicBezTo>
                  <a:pt x="175" y="7"/>
                  <a:pt x="175" y="7"/>
                  <a:pt x="175" y="7"/>
                </a:cubicBezTo>
                <a:cubicBezTo>
                  <a:pt x="175" y="7"/>
                  <a:pt x="175" y="7"/>
                  <a:pt x="175" y="7"/>
                </a:cubicBezTo>
                <a:cubicBezTo>
                  <a:pt x="176" y="6"/>
                  <a:pt x="176" y="5"/>
                  <a:pt x="176" y="4"/>
                </a:cubicBezTo>
              </a:path>
            </a:pathLst>
          </a:custGeom>
          <a:solidFill>
            <a:schemeClr val="accent2"/>
          </a:solidFill>
          <a:ln>
            <a:solidFill>
              <a:srgbClr val="00B050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3" name="TextBox 23"/>
          <p:cNvSpPr txBox="1"/>
          <p:nvPr/>
        </p:nvSpPr>
        <p:spPr>
          <a:xfrm>
            <a:off x="2062399" y="6238095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Punkt</a:t>
            </a:r>
            <a:r>
              <a:rPr lang="en-US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 5</a:t>
            </a:r>
            <a:endParaRPr lang="uk-UA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4" name="Freeform 28"/>
          <p:cNvSpPr>
            <a:spLocks/>
          </p:cNvSpPr>
          <p:nvPr/>
        </p:nvSpPr>
        <p:spPr bwMode="auto">
          <a:xfrm>
            <a:off x="1433952" y="6332684"/>
            <a:ext cx="484896" cy="334042"/>
          </a:xfrm>
          <a:custGeom>
            <a:avLst/>
            <a:gdLst>
              <a:gd name="T0" fmla="*/ 176 w 176"/>
              <a:gd name="T1" fmla="*/ 4 h 120"/>
              <a:gd name="T2" fmla="*/ 172 w 176"/>
              <a:gd name="T3" fmla="*/ 0 h 120"/>
              <a:gd name="T4" fmla="*/ 169 w 176"/>
              <a:gd name="T5" fmla="*/ 1 h 120"/>
              <a:gd name="T6" fmla="*/ 169 w 176"/>
              <a:gd name="T7" fmla="*/ 1 h 120"/>
              <a:gd name="T8" fmla="*/ 64 w 176"/>
              <a:gd name="T9" fmla="*/ 110 h 120"/>
              <a:gd name="T10" fmla="*/ 7 w 176"/>
              <a:gd name="T11" fmla="*/ 53 h 120"/>
              <a:gd name="T12" fmla="*/ 4 w 176"/>
              <a:gd name="T13" fmla="*/ 52 h 120"/>
              <a:gd name="T14" fmla="*/ 0 w 176"/>
              <a:gd name="T15" fmla="*/ 56 h 120"/>
              <a:gd name="T16" fmla="*/ 1 w 176"/>
              <a:gd name="T17" fmla="*/ 59 h 120"/>
              <a:gd name="T18" fmla="*/ 61 w 176"/>
              <a:gd name="T19" fmla="*/ 119 h 120"/>
              <a:gd name="T20" fmla="*/ 64 w 176"/>
              <a:gd name="T21" fmla="*/ 120 h 120"/>
              <a:gd name="T22" fmla="*/ 67 w 176"/>
              <a:gd name="T23" fmla="*/ 119 h 120"/>
              <a:gd name="T24" fmla="*/ 67 w 176"/>
              <a:gd name="T25" fmla="*/ 119 h 120"/>
              <a:gd name="T26" fmla="*/ 175 w 176"/>
              <a:gd name="T27" fmla="*/ 7 h 120"/>
              <a:gd name="T28" fmla="*/ 175 w 176"/>
              <a:gd name="T29" fmla="*/ 7 h 120"/>
              <a:gd name="T30" fmla="*/ 176 w 176"/>
              <a:gd name="T31" fmla="*/ 4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76" h="120">
                <a:moveTo>
                  <a:pt x="176" y="4"/>
                </a:moveTo>
                <a:cubicBezTo>
                  <a:pt x="176" y="2"/>
                  <a:pt x="174" y="0"/>
                  <a:pt x="172" y="0"/>
                </a:cubicBezTo>
                <a:cubicBezTo>
                  <a:pt x="171" y="0"/>
                  <a:pt x="170" y="0"/>
                  <a:pt x="169" y="1"/>
                </a:cubicBezTo>
                <a:cubicBezTo>
                  <a:pt x="169" y="1"/>
                  <a:pt x="169" y="1"/>
                  <a:pt x="169" y="1"/>
                </a:cubicBezTo>
                <a:cubicBezTo>
                  <a:pt x="64" y="110"/>
                  <a:pt x="64" y="110"/>
                  <a:pt x="64" y="110"/>
                </a:cubicBezTo>
                <a:cubicBezTo>
                  <a:pt x="7" y="53"/>
                  <a:pt x="7" y="53"/>
                  <a:pt x="7" y="53"/>
                </a:cubicBezTo>
                <a:cubicBezTo>
                  <a:pt x="6" y="52"/>
                  <a:pt x="5" y="52"/>
                  <a:pt x="4" y="52"/>
                </a:cubicBezTo>
                <a:cubicBezTo>
                  <a:pt x="2" y="52"/>
                  <a:pt x="0" y="54"/>
                  <a:pt x="0" y="56"/>
                </a:cubicBezTo>
                <a:cubicBezTo>
                  <a:pt x="0" y="57"/>
                  <a:pt x="0" y="58"/>
                  <a:pt x="1" y="59"/>
                </a:cubicBezTo>
                <a:cubicBezTo>
                  <a:pt x="61" y="119"/>
                  <a:pt x="61" y="119"/>
                  <a:pt x="61" y="119"/>
                </a:cubicBezTo>
                <a:cubicBezTo>
                  <a:pt x="62" y="120"/>
                  <a:pt x="63" y="120"/>
                  <a:pt x="64" y="120"/>
                </a:cubicBezTo>
                <a:cubicBezTo>
                  <a:pt x="65" y="120"/>
                  <a:pt x="66" y="120"/>
                  <a:pt x="67" y="119"/>
                </a:cubicBezTo>
                <a:cubicBezTo>
                  <a:pt x="67" y="119"/>
                  <a:pt x="67" y="119"/>
                  <a:pt x="67" y="119"/>
                </a:cubicBezTo>
                <a:cubicBezTo>
                  <a:pt x="175" y="7"/>
                  <a:pt x="175" y="7"/>
                  <a:pt x="175" y="7"/>
                </a:cubicBezTo>
                <a:cubicBezTo>
                  <a:pt x="175" y="7"/>
                  <a:pt x="175" y="7"/>
                  <a:pt x="175" y="7"/>
                </a:cubicBezTo>
                <a:cubicBezTo>
                  <a:pt x="176" y="6"/>
                  <a:pt x="176" y="5"/>
                  <a:pt x="176" y="4"/>
                </a:cubicBezTo>
              </a:path>
            </a:pathLst>
          </a:custGeom>
          <a:solidFill>
            <a:schemeClr val="accent2"/>
          </a:solidFill>
          <a:ln>
            <a:solidFill>
              <a:srgbClr val="00B050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5" name="TextBox 23"/>
          <p:cNvSpPr txBox="1"/>
          <p:nvPr/>
        </p:nvSpPr>
        <p:spPr>
          <a:xfrm>
            <a:off x="2062399" y="6990934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Punkt</a:t>
            </a:r>
            <a:r>
              <a:rPr lang="en-US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 6</a:t>
            </a:r>
            <a:endParaRPr lang="uk-UA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6" name="Freeform 28"/>
          <p:cNvSpPr>
            <a:spLocks/>
          </p:cNvSpPr>
          <p:nvPr/>
        </p:nvSpPr>
        <p:spPr bwMode="auto">
          <a:xfrm>
            <a:off x="1433952" y="7085523"/>
            <a:ext cx="484896" cy="334042"/>
          </a:xfrm>
          <a:custGeom>
            <a:avLst/>
            <a:gdLst>
              <a:gd name="T0" fmla="*/ 176 w 176"/>
              <a:gd name="T1" fmla="*/ 4 h 120"/>
              <a:gd name="T2" fmla="*/ 172 w 176"/>
              <a:gd name="T3" fmla="*/ 0 h 120"/>
              <a:gd name="T4" fmla="*/ 169 w 176"/>
              <a:gd name="T5" fmla="*/ 1 h 120"/>
              <a:gd name="T6" fmla="*/ 169 w 176"/>
              <a:gd name="T7" fmla="*/ 1 h 120"/>
              <a:gd name="T8" fmla="*/ 64 w 176"/>
              <a:gd name="T9" fmla="*/ 110 h 120"/>
              <a:gd name="T10" fmla="*/ 7 w 176"/>
              <a:gd name="T11" fmla="*/ 53 h 120"/>
              <a:gd name="T12" fmla="*/ 4 w 176"/>
              <a:gd name="T13" fmla="*/ 52 h 120"/>
              <a:gd name="T14" fmla="*/ 0 w 176"/>
              <a:gd name="T15" fmla="*/ 56 h 120"/>
              <a:gd name="T16" fmla="*/ 1 w 176"/>
              <a:gd name="T17" fmla="*/ 59 h 120"/>
              <a:gd name="T18" fmla="*/ 61 w 176"/>
              <a:gd name="T19" fmla="*/ 119 h 120"/>
              <a:gd name="T20" fmla="*/ 64 w 176"/>
              <a:gd name="T21" fmla="*/ 120 h 120"/>
              <a:gd name="T22" fmla="*/ 67 w 176"/>
              <a:gd name="T23" fmla="*/ 119 h 120"/>
              <a:gd name="T24" fmla="*/ 67 w 176"/>
              <a:gd name="T25" fmla="*/ 119 h 120"/>
              <a:gd name="T26" fmla="*/ 175 w 176"/>
              <a:gd name="T27" fmla="*/ 7 h 120"/>
              <a:gd name="T28" fmla="*/ 175 w 176"/>
              <a:gd name="T29" fmla="*/ 7 h 120"/>
              <a:gd name="T30" fmla="*/ 176 w 176"/>
              <a:gd name="T31" fmla="*/ 4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76" h="120">
                <a:moveTo>
                  <a:pt x="176" y="4"/>
                </a:moveTo>
                <a:cubicBezTo>
                  <a:pt x="176" y="2"/>
                  <a:pt x="174" y="0"/>
                  <a:pt x="172" y="0"/>
                </a:cubicBezTo>
                <a:cubicBezTo>
                  <a:pt x="171" y="0"/>
                  <a:pt x="170" y="0"/>
                  <a:pt x="169" y="1"/>
                </a:cubicBezTo>
                <a:cubicBezTo>
                  <a:pt x="169" y="1"/>
                  <a:pt x="169" y="1"/>
                  <a:pt x="169" y="1"/>
                </a:cubicBezTo>
                <a:cubicBezTo>
                  <a:pt x="64" y="110"/>
                  <a:pt x="64" y="110"/>
                  <a:pt x="64" y="110"/>
                </a:cubicBezTo>
                <a:cubicBezTo>
                  <a:pt x="7" y="53"/>
                  <a:pt x="7" y="53"/>
                  <a:pt x="7" y="53"/>
                </a:cubicBezTo>
                <a:cubicBezTo>
                  <a:pt x="6" y="52"/>
                  <a:pt x="5" y="52"/>
                  <a:pt x="4" y="52"/>
                </a:cubicBezTo>
                <a:cubicBezTo>
                  <a:pt x="2" y="52"/>
                  <a:pt x="0" y="54"/>
                  <a:pt x="0" y="56"/>
                </a:cubicBezTo>
                <a:cubicBezTo>
                  <a:pt x="0" y="57"/>
                  <a:pt x="0" y="58"/>
                  <a:pt x="1" y="59"/>
                </a:cubicBezTo>
                <a:cubicBezTo>
                  <a:pt x="61" y="119"/>
                  <a:pt x="61" y="119"/>
                  <a:pt x="61" y="119"/>
                </a:cubicBezTo>
                <a:cubicBezTo>
                  <a:pt x="62" y="120"/>
                  <a:pt x="63" y="120"/>
                  <a:pt x="64" y="120"/>
                </a:cubicBezTo>
                <a:cubicBezTo>
                  <a:pt x="65" y="120"/>
                  <a:pt x="66" y="120"/>
                  <a:pt x="67" y="119"/>
                </a:cubicBezTo>
                <a:cubicBezTo>
                  <a:pt x="67" y="119"/>
                  <a:pt x="67" y="119"/>
                  <a:pt x="67" y="119"/>
                </a:cubicBezTo>
                <a:cubicBezTo>
                  <a:pt x="175" y="7"/>
                  <a:pt x="175" y="7"/>
                  <a:pt x="175" y="7"/>
                </a:cubicBezTo>
                <a:cubicBezTo>
                  <a:pt x="175" y="7"/>
                  <a:pt x="175" y="7"/>
                  <a:pt x="175" y="7"/>
                </a:cubicBezTo>
                <a:cubicBezTo>
                  <a:pt x="176" y="6"/>
                  <a:pt x="176" y="5"/>
                  <a:pt x="176" y="4"/>
                </a:cubicBezTo>
              </a:path>
            </a:pathLst>
          </a:custGeom>
          <a:solidFill>
            <a:schemeClr val="accent2"/>
          </a:solidFill>
          <a:ln>
            <a:solidFill>
              <a:srgbClr val="00B050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7" name="TextBox 3"/>
          <p:cNvSpPr txBox="1"/>
          <p:nvPr/>
        </p:nvSpPr>
        <p:spPr>
          <a:xfrm>
            <a:off x="9729754" y="2306879"/>
            <a:ext cx="56626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Abnahme</a:t>
            </a:r>
            <a:r>
              <a:rPr lang="en-US" sz="2800" b="1" u="sng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800" b="1" u="sng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Nicht</a:t>
            </a:r>
            <a:r>
              <a:rPr lang="en-US" sz="2800" b="1" u="sng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800" b="1" u="sng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Bestanden</a:t>
            </a:r>
            <a:endParaRPr lang="uk-UA" sz="2800" b="1" u="sng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8" name="TextBox 23"/>
          <p:cNvSpPr txBox="1"/>
          <p:nvPr/>
        </p:nvSpPr>
        <p:spPr>
          <a:xfrm>
            <a:off x="10358202" y="3226739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Punkt</a:t>
            </a:r>
            <a:r>
              <a:rPr lang="en-US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 1</a:t>
            </a:r>
            <a:endParaRPr lang="uk-UA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0" name="TextBox 23"/>
          <p:cNvSpPr txBox="1"/>
          <p:nvPr/>
        </p:nvSpPr>
        <p:spPr>
          <a:xfrm>
            <a:off x="10358202" y="3979578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Punkt</a:t>
            </a:r>
            <a:r>
              <a:rPr lang="en-US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 2</a:t>
            </a:r>
            <a:endParaRPr lang="uk-UA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2" name="TextBox 23"/>
          <p:cNvSpPr txBox="1"/>
          <p:nvPr/>
        </p:nvSpPr>
        <p:spPr>
          <a:xfrm>
            <a:off x="10358202" y="4732417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Punkt</a:t>
            </a:r>
            <a:r>
              <a:rPr lang="en-US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 3</a:t>
            </a:r>
            <a:endParaRPr lang="uk-UA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4" name="TextBox 23"/>
          <p:cNvSpPr txBox="1"/>
          <p:nvPr/>
        </p:nvSpPr>
        <p:spPr>
          <a:xfrm>
            <a:off x="10358202" y="5485256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Punkt</a:t>
            </a:r>
            <a:r>
              <a:rPr lang="en-US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 4</a:t>
            </a:r>
            <a:endParaRPr lang="uk-UA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6" name="TextBox 23"/>
          <p:cNvSpPr txBox="1"/>
          <p:nvPr/>
        </p:nvSpPr>
        <p:spPr>
          <a:xfrm>
            <a:off x="10358202" y="6238095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Punkt</a:t>
            </a:r>
            <a:r>
              <a:rPr lang="en-US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 5</a:t>
            </a:r>
            <a:endParaRPr lang="uk-UA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8" name="TextBox 23"/>
          <p:cNvSpPr txBox="1"/>
          <p:nvPr/>
        </p:nvSpPr>
        <p:spPr>
          <a:xfrm>
            <a:off x="10358202" y="6990934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Punkt</a:t>
            </a:r>
            <a:r>
              <a:rPr lang="en-US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 6</a:t>
            </a:r>
            <a:endParaRPr lang="uk-UA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0" name="Freeform 30"/>
          <p:cNvSpPr>
            <a:spLocks/>
          </p:cNvSpPr>
          <p:nvPr/>
        </p:nvSpPr>
        <p:spPr bwMode="auto">
          <a:xfrm>
            <a:off x="9901002" y="3289000"/>
            <a:ext cx="398697" cy="398697"/>
          </a:xfrm>
          <a:custGeom>
            <a:avLst/>
            <a:gdLst>
              <a:gd name="T0" fmla="*/ 78 w 144"/>
              <a:gd name="T1" fmla="*/ 72 h 144"/>
              <a:gd name="T2" fmla="*/ 143 w 144"/>
              <a:gd name="T3" fmla="*/ 7 h 144"/>
              <a:gd name="T4" fmla="*/ 144 w 144"/>
              <a:gd name="T5" fmla="*/ 4 h 144"/>
              <a:gd name="T6" fmla="*/ 140 w 144"/>
              <a:gd name="T7" fmla="*/ 0 h 144"/>
              <a:gd name="T8" fmla="*/ 137 w 144"/>
              <a:gd name="T9" fmla="*/ 1 h 144"/>
              <a:gd name="T10" fmla="*/ 72 w 144"/>
              <a:gd name="T11" fmla="*/ 66 h 144"/>
              <a:gd name="T12" fmla="*/ 7 w 144"/>
              <a:gd name="T13" fmla="*/ 1 h 144"/>
              <a:gd name="T14" fmla="*/ 4 w 144"/>
              <a:gd name="T15" fmla="*/ 0 h 144"/>
              <a:gd name="T16" fmla="*/ 0 w 144"/>
              <a:gd name="T17" fmla="*/ 4 h 144"/>
              <a:gd name="T18" fmla="*/ 1 w 144"/>
              <a:gd name="T19" fmla="*/ 7 h 144"/>
              <a:gd name="T20" fmla="*/ 66 w 144"/>
              <a:gd name="T21" fmla="*/ 72 h 144"/>
              <a:gd name="T22" fmla="*/ 1 w 144"/>
              <a:gd name="T23" fmla="*/ 137 h 144"/>
              <a:gd name="T24" fmla="*/ 0 w 144"/>
              <a:gd name="T25" fmla="*/ 140 h 144"/>
              <a:gd name="T26" fmla="*/ 4 w 144"/>
              <a:gd name="T27" fmla="*/ 144 h 144"/>
              <a:gd name="T28" fmla="*/ 7 w 144"/>
              <a:gd name="T29" fmla="*/ 143 h 144"/>
              <a:gd name="T30" fmla="*/ 72 w 144"/>
              <a:gd name="T31" fmla="*/ 78 h 144"/>
              <a:gd name="T32" fmla="*/ 137 w 144"/>
              <a:gd name="T33" fmla="*/ 143 h 144"/>
              <a:gd name="T34" fmla="*/ 140 w 144"/>
              <a:gd name="T35" fmla="*/ 144 h 144"/>
              <a:gd name="T36" fmla="*/ 144 w 144"/>
              <a:gd name="T37" fmla="*/ 140 h 144"/>
              <a:gd name="T38" fmla="*/ 143 w 144"/>
              <a:gd name="T39" fmla="*/ 137 h 144"/>
              <a:gd name="T40" fmla="*/ 78 w 144"/>
              <a:gd name="T41" fmla="*/ 72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44" h="144">
                <a:moveTo>
                  <a:pt x="78" y="72"/>
                </a:moveTo>
                <a:cubicBezTo>
                  <a:pt x="143" y="7"/>
                  <a:pt x="143" y="7"/>
                  <a:pt x="143" y="7"/>
                </a:cubicBezTo>
                <a:cubicBezTo>
                  <a:pt x="144" y="6"/>
                  <a:pt x="144" y="5"/>
                  <a:pt x="144" y="4"/>
                </a:cubicBezTo>
                <a:cubicBezTo>
                  <a:pt x="144" y="2"/>
                  <a:pt x="142" y="0"/>
                  <a:pt x="140" y="0"/>
                </a:cubicBezTo>
                <a:cubicBezTo>
                  <a:pt x="139" y="0"/>
                  <a:pt x="138" y="0"/>
                  <a:pt x="137" y="1"/>
                </a:cubicBezTo>
                <a:cubicBezTo>
                  <a:pt x="72" y="66"/>
                  <a:pt x="72" y="66"/>
                  <a:pt x="72" y="66"/>
                </a:cubicBezTo>
                <a:cubicBezTo>
                  <a:pt x="7" y="1"/>
                  <a:pt x="7" y="1"/>
                  <a:pt x="7" y="1"/>
                </a:cubicBezTo>
                <a:cubicBezTo>
                  <a:pt x="6" y="0"/>
                  <a:pt x="5" y="0"/>
                  <a:pt x="4" y="0"/>
                </a:cubicBezTo>
                <a:cubicBezTo>
                  <a:pt x="2" y="0"/>
                  <a:pt x="0" y="2"/>
                  <a:pt x="0" y="4"/>
                </a:cubicBezTo>
                <a:cubicBezTo>
                  <a:pt x="0" y="5"/>
                  <a:pt x="0" y="6"/>
                  <a:pt x="1" y="7"/>
                </a:cubicBezTo>
                <a:cubicBezTo>
                  <a:pt x="66" y="72"/>
                  <a:pt x="66" y="72"/>
                  <a:pt x="66" y="72"/>
                </a:cubicBezTo>
                <a:cubicBezTo>
                  <a:pt x="1" y="137"/>
                  <a:pt x="1" y="137"/>
                  <a:pt x="1" y="137"/>
                </a:cubicBezTo>
                <a:cubicBezTo>
                  <a:pt x="0" y="138"/>
                  <a:pt x="0" y="139"/>
                  <a:pt x="0" y="140"/>
                </a:cubicBezTo>
                <a:cubicBezTo>
                  <a:pt x="0" y="142"/>
                  <a:pt x="2" y="144"/>
                  <a:pt x="4" y="144"/>
                </a:cubicBezTo>
                <a:cubicBezTo>
                  <a:pt x="5" y="144"/>
                  <a:pt x="6" y="144"/>
                  <a:pt x="7" y="143"/>
                </a:cubicBezTo>
                <a:cubicBezTo>
                  <a:pt x="72" y="78"/>
                  <a:pt x="72" y="78"/>
                  <a:pt x="72" y="78"/>
                </a:cubicBezTo>
                <a:cubicBezTo>
                  <a:pt x="137" y="143"/>
                  <a:pt x="137" y="143"/>
                  <a:pt x="137" y="143"/>
                </a:cubicBezTo>
                <a:cubicBezTo>
                  <a:pt x="138" y="144"/>
                  <a:pt x="139" y="144"/>
                  <a:pt x="140" y="144"/>
                </a:cubicBezTo>
                <a:cubicBezTo>
                  <a:pt x="142" y="144"/>
                  <a:pt x="144" y="142"/>
                  <a:pt x="144" y="140"/>
                </a:cubicBezTo>
                <a:cubicBezTo>
                  <a:pt x="144" y="139"/>
                  <a:pt x="144" y="138"/>
                  <a:pt x="143" y="137"/>
                </a:cubicBezTo>
                <a:lnTo>
                  <a:pt x="78" y="72"/>
                </a:lnTo>
                <a:close/>
              </a:path>
            </a:pathLst>
          </a:custGeom>
          <a:solidFill>
            <a:schemeClr val="accent2"/>
          </a:solidFill>
          <a:ln>
            <a:solidFill>
              <a:srgbClr val="C00000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1" name="Freeform 30"/>
          <p:cNvSpPr>
            <a:spLocks/>
          </p:cNvSpPr>
          <p:nvPr/>
        </p:nvSpPr>
        <p:spPr bwMode="auto">
          <a:xfrm>
            <a:off x="9959505" y="4762351"/>
            <a:ext cx="398697" cy="398697"/>
          </a:xfrm>
          <a:custGeom>
            <a:avLst/>
            <a:gdLst>
              <a:gd name="T0" fmla="*/ 78 w 144"/>
              <a:gd name="T1" fmla="*/ 72 h 144"/>
              <a:gd name="T2" fmla="*/ 143 w 144"/>
              <a:gd name="T3" fmla="*/ 7 h 144"/>
              <a:gd name="T4" fmla="*/ 144 w 144"/>
              <a:gd name="T5" fmla="*/ 4 h 144"/>
              <a:gd name="T6" fmla="*/ 140 w 144"/>
              <a:gd name="T7" fmla="*/ 0 h 144"/>
              <a:gd name="T8" fmla="*/ 137 w 144"/>
              <a:gd name="T9" fmla="*/ 1 h 144"/>
              <a:gd name="T10" fmla="*/ 72 w 144"/>
              <a:gd name="T11" fmla="*/ 66 h 144"/>
              <a:gd name="T12" fmla="*/ 7 w 144"/>
              <a:gd name="T13" fmla="*/ 1 h 144"/>
              <a:gd name="T14" fmla="*/ 4 w 144"/>
              <a:gd name="T15" fmla="*/ 0 h 144"/>
              <a:gd name="T16" fmla="*/ 0 w 144"/>
              <a:gd name="T17" fmla="*/ 4 h 144"/>
              <a:gd name="T18" fmla="*/ 1 w 144"/>
              <a:gd name="T19" fmla="*/ 7 h 144"/>
              <a:gd name="T20" fmla="*/ 66 w 144"/>
              <a:gd name="T21" fmla="*/ 72 h 144"/>
              <a:gd name="T22" fmla="*/ 1 w 144"/>
              <a:gd name="T23" fmla="*/ 137 h 144"/>
              <a:gd name="T24" fmla="*/ 0 w 144"/>
              <a:gd name="T25" fmla="*/ 140 h 144"/>
              <a:gd name="T26" fmla="*/ 4 w 144"/>
              <a:gd name="T27" fmla="*/ 144 h 144"/>
              <a:gd name="T28" fmla="*/ 7 w 144"/>
              <a:gd name="T29" fmla="*/ 143 h 144"/>
              <a:gd name="T30" fmla="*/ 72 w 144"/>
              <a:gd name="T31" fmla="*/ 78 h 144"/>
              <a:gd name="T32" fmla="*/ 137 w 144"/>
              <a:gd name="T33" fmla="*/ 143 h 144"/>
              <a:gd name="T34" fmla="*/ 140 w 144"/>
              <a:gd name="T35" fmla="*/ 144 h 144"/>
              <a:gd name="T36" fmla="*/ 144 w 144"/>
              <a:gd name="T37" fmla="*/ 140 h 144"/>
              <a:gd name="T38" fmla="*/ 143 w 144"/>
              <a:gd name="T39" fmla="*/ 137 h 144"/>
              <a:gd name="T40" fmla="*/ 78 w 144"/>
              <a:gd name="T41" fmla="*/ 72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44" h="144">
                <a:moveTo>
                  <a:pt x="78" y="72"/>
                </a:moveTo>
                <a:cubicBezTo>
                  <a:pt x="143" y="7"/>
                  <a:pt x="143" y="7"/>
                  <a:pt x="143" y="7"/>
                </a:cubicBezTo>
                <a:cubicBezTo>
                  <a:pt x="144" y="6"/>
                  <a:pt x="144" y="5"/>
                  <a:pt x="144" y="4"/>
                </a:cubicBezTo>
                <a:cubicBezTo>
                  <a:pt x="144" y="2"/>
                  <a:pt x="142" y="0"/>
                  <a:pt x="140" y="0"/>
                </a:cubicBezTo>
                <a:cubicBezTo>
                  <a:pt x="139" y="0"/>
                  <a:pt x="138" y="0"/>
                  <a:pt x="137" y="1"/>
                </a:cubicBezTo>
                <a:cubicBezTo>
                  <a:pt x="72" y="66"/>
                  <a:pt x="72" y="66"/>
                  <a:pt x="72" y="66"/>
                </a:cubicBezTo>
                <a:cubicBezTo>
                  <a:pt x="7" y="1"/>
                  <a:pt x="7" y="1"/>
                  <a:pt x="7" y="1"/>
                </a:cubicBezTo>
                <a:cubicBezTo>
                  <a:pt x="6" y="0"/>
                  <a:pt x="5" y="0"/>
                  <a:pt x="4" y="0"/>
                </a:cubicBezTo>
                <a:cubicBezTo>
                  <a:pt x="2" y="0"/>
                  <a:pt x="0" y="2"/>
                  <a:pt x="0" y="4"/>
                </a:cubicBezTo>
                <a:cubicBezTo>
                  <a:pt x="0" y="5"/>
                  <a:pt x="0" y="6"/>
                  <a:pt x="1" y="7"/>
                </a:cubicBezTo>
                <a:cubicBezTo>
                  <a:pt x="66" y="72"/>
                  <a:pt x="66" y="72"/>
                  <a:pt x="66" y="72"/>
                </a:cubicBezTo>
                <a:cubicBezTo>
                  <a:pt x="1" y="137"/>
                  <a:pt x="1" y="137"/>
                  <a:pt x="1" y="137"/>
                </a:cubicBezTo>
                <a:cubicBezTo>
                  <a:pt x="0" y="138"/>
                  <a:pt x="0" y="139"/>
                  <a:pt x="0" y="140"/>
                </a:cubicBezTo>
                <a:cubicBezTo>
                  <a:pt x="0" y="142"/>
                  <a:pt x="2" y="144"/>
                  <a:pt x="4" y="144"/>
                </a:cubicBezTo>
                <a:cubicBezTo>
                  <a:pt x="5" y="144"/>
                  <a:pt x="6" y="144"/>
                  <a:pt x="7" y="143"/>
                </a:cubicBezTo>
                <a:cubicBezTo>
                  <a:pt x="72" y="78"/>
                  <a:pt x="72" y="78"/>
                  <a:pt x="72" y="78"/>
                </a:cubicBezTo>
                <a:cubicBezTo>
                  <a:pt x="137" y="143"/>
                  <a:pt x="137" y="143"/>
                  <a:pt x="137" y="143"/>
                </a:cubicBezTo>
                <a:cubicBezTo>
                  <a:pt x="138" y="144"/>
                  <a:pt x="139" y="144"/>
                  <a:pt x="140" y="144"/>
                </a:cubicBezTo>
                <a:cubicBezTo>
                  <a:pt x="142" y="144"/>
                  <a:pt x="144" y="142"/>
                  <a:pt x="144" y="140"/>
                </a:cubicBezTo>
                <a:cubicBezTo>
                  <a:pt x="144" y="139"/>
                  <a:pt x="144" y="138"/>
                  <a:pt x="143" y="137"/>
                </a:cubicBezTo>
                <a:lnTo>
                  <a:pt x="78" y="72"/>
                </a:lnTo>
                <a:close/>
              </a:path>
            </a:pathLst>
          </a:custGeom>
          <a:solidFill>
            <a:schemeClr val="accent2"/>
          </a:solidFill>
          <a:ln>
            <a:solidFill>
              <a:srgbClr val="C00000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2" name="Freeform 30"/>
          <p:cNvSpPr>
            <a:spLocks/>
          </p:cNvSpPr>
          <p:nvPr/>
        </p:nvSpPr>
        <p:spPr bwMode="auto">
          <a:xfrm>
            <a:off x="9959505" y="5556408"/>
            <a:ext cx="398697" cy="398697"/>
          </a:xfrm>
          <a:custGeom>
            <a:avLst/>
            <a:gdLst>
              <a:gd name="T0" fmla="*/ 78 w 144"/>
              <a:gd name="T1" fmla="*/ 72 h 144"/>
              <a:gd name="T2" fmla="*/ 143 w 144"/>
              <a:gd name="T3" fmla="*/ 7 h 144"/>
              <a:gd name="T4" fmla="*/ 144 w 144"/>
              <a:gd name="T5" fmla="*/ 4 h 144"/>
              <a:gd name="T6" fmla="*/ 140 w 144"/>
              <a:gd name="T7" fmla="*/ 0 h 144"/>
              <a:gd name="T8" fmla="*/ 137 w 144"/>
              <a:gd name="T9" fmla="*/ 1 h 144"/>
              <a:gd name="T10" fmla="*/ 72 w 144"/>
              <a:gd name="T11" fmla="*/ 66 h 144"/>
              <a:gd name="T12" fmla="*/ 7 w 144"/>
              <a:gd name="T13" fmla="*/ 1 h 144"/>
              <a:gd name="T14" fmla="*/ 4 w 144"/>
              <a:gd name="T15" fmla="*/ 0 h 144"/>
              <a:gd name="T16" fmla="*/ 0 w 144"/>
              <a:gd name="T17" fmla="*/ 4 h 144"/>
              <a:gd name="T18" fmla="*/ 1 w 144"/>
              <a:gd name="T19" fmla="*/ 7 h 144"/>
              <a:gd name="T20" fmla="*/ 66 w 144"/>
              <a:gd name="T21" fmla="*/ 72 h 144"/>
              <a:gd name="T22" fmla="*/ 1 w 144"/>
              <a:gd name="T23" fmla="*/ 137 h 144"/>
              <a:gd name="T24" fmla="*/ 0 w 144"/>
              <a:gd name="T25" fmla="*/ 140 h 144"/>
              <a:gd name="T26" fmla="*/ 4 w 144"/>
              <a:gd name="T27" fmla="*/ 144 h 144"/>
              <a:gd name="T28" fmla="*/ 7 w 144"/>
              <a:gd name="T29" fmla="*/ 143 h 144"/>
              <a:gd name="T30" fmla="*/ 72 w 144"/>
              <a:gd name="T31" fmla="*/ 78 h 144"/>
              <a:gd name="T32" fmla="*/ 137 w 144"/>
              <a:gd name="T33" fmla="*/ 143 h 144"/>
              <a:gd name="T34" fmla="*/ 140 w 144"/>
              <a:gd name="T35" fmla="*/ 144 h 144"/>
              <a:gd name="T36" fmla="*/ 144 w 144"/>
              <a:gd name="T37" fmla="*/ 140 h 144"/>
              <a:gd name="T38" fmla="*/ 143 w 144"/>
              <a:gd name="T39" fmla="*/ 137 h 144"/>
              <a:gd name="T40" fmla="*/ 78 w 144"/>
              <a:gd name="T41" fmla="*/ 72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44" h="144">
                <a:moveTo>
                  <a:pt x="78" y="72"/>
                </a:moveTo>
                <a:cubicBezTo>
                  <a:pt x="143" y="7"/>
                  <a:pt x="143" y="7"/>
                  <a:pt x="143" y="7"/>
                </a:cubicBezTo>
                <a:cubicBezTo>
                  <a:pt x="144" y="6"/>
                  <a:pt x="144" y="5"/>
                  <a:pt x="144" y="4"/>
                </a:cubicBezTo>
                <a:cubicBezTo>
                  <a:pt x="144" y="2"/>
                  <a:pt x="142" y="0"/>
                  <a:pt x="140" y="0"/>
                </a:cubicBezTo>
                <a:cubicBezTo>
                  <a:pt x="139" y="0"/>
                  <a:pt x="138" y="0"/>
                  <a:pt x="137" y="1"/>
                </a:cubicBezTo>
                <a:cubicBezTo>
                  <a:pt x="72" y="66"/>
                  <a:pt x="72" y="66"/>
                  <a:pt x="72" y="66"/>
                </a:cubicBezTo>
                <a:cubicBezTo>
                  <a:pt x="7" y="1"/>
                  <a:pt x="7" y="1"/>
                  <a:pt x="7" y="1"/>
                </a:cubicBezTo>
                <a:cubicBezTo>
                  <a:pt x="6" y="0"/>
                  <a:pt x="5" y="0"/>
                  <a:pt x="4" y="0"/>
                </a:cubicBezTo>
                <a:cubicBezTo>
                  <a:pt x="2" y="0"/>
                  <a:pt x="0" y="2"/>
                  <a:pt x="0" y="4"/>
                </a:cubicBezTo>
                <a:cubicBezTo>
                  <a:pt x="0" y="5"/>
                  <a:pt x="0" y="6"/>
                  <a:pt x="1" y="7"/>
                </a:cubicBezTo>
                <a:cubicBezTo>
                  <a:pt x="66" y="72"/>
                  <a:pt x="66" y="72"/>
                  <a:pt x="66" y="72"/>
                </a:cubicBezTo>
                <a:cubicBezTo>
                  <a:pt x="1" y="137"/>
                  <a:pt x="1" y="137"/>
                  <a:pt x="1" y="137"/>
                </a:cubicBezTo>
                <a:cubicBezTo>
                  <a:pt x="0" y="138"/>
                  <a:pt x="0" y="139"/>
                  <a:pt x="0" y="140"/>
                </a:cubicBezTo>
                <a:cubicBezTo>
                  <a:pt x="0" y="142"/>
                  <a:pt x="2" y="144"/>
                  <a:pt x="4" y="144"/>
                </a:cubicBezTo>
                <a:cubicBezTo>
                  <a:pt x="5" y="144"/>
                  <a:pt x="6" y="144"/>
                  <a:pt x="7" y="143"/>
                </a:cubicBezTo>
                <a:cubicBezTo>
                  <a:pt x="72" y="78"/>
                  <a:pt x="72" y="78"/>
                  <a:pt x="72" y="78"/>
                </a:cubicBezTo>
                <a:cubicBezTo>
                  <a:pt x="137" y="143"/>
                  <a:pt x="137" y="143"/>
                  <a:pt x="137" y="143"/>
                </a:cubicBezTo>
                <a:cubicBezTo>
                  <a:pt x="138" y="144"/>
                  <a:pt x="139" y="144"/>
                  <a:pt x="140" y="144"/>
                </a:cubicBezTo>
                <a:cubicBezTo>
                  <a:pt x="142" y="144"/>
                  <a:pt x="144" y="142"/>
                  <a:pt x="144" y="140"/>
                </a:cubicBezTo>
                <a:cubicBezTo>
                  <a:pt x="144" y="139"/>
                  <a:pt x="144" y="138"/>
                  <a:pt x="143" y="137"/>
                </a:cubicBezTo>
                <a:lnTo>
                  <a:pt x="78" y="72"/>
                </a:lnTo>
                <a:close/>
              </a:path>
            </a:pathLst>
          </a:custGeom>
          <a:solidFill>
            <a:schemeClr val="accent2"/>
          </a:solidFill>
          <a:ln>
            <a:solidFill>
              <a:srgbClr val="C00000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3" name="Freeform 30"/>
          <p:cNvSpPr>
            <a:spLocks/>
          </p:cNvSpPr>
          <p:nvPr/>
        </p:nvSpPr>
        <p:spPr bwMode="auto">
          <a:xfrm>
            <a:off x="9901002" y="4037521"/>
            <a:ext cx="398697" cy="398697"/>
          </a:xfrm>
          <a:custGeom>
            <a:avLst/>
            <a:gdLst>
              <a:gd name="T0" fmla="*/ 78 w 144"/>
              <a:gd name="T1" fmla="*/ 72 h 144"/>
              <a:gd name="T2" fmla="*/ 143 w 144"/>
              <a:gd name="T3" fmla="*/ 7 h 144"/>
              <a:gd name="T4" fmla="*/ 144 w 144"/>
              <a:gd name="T5" fmla="*/ 4 h 144"/>
              <a:gd name="T6" fmla="*/ 140 w 144"/>
              <a:gd name="T7" fmla="*/ 0 h 144"/>
              <a:gd name="T8" fmla="*/ 137 w 144"/>
              <a:gd name="T9" fmla="*/ 1 h 144"/>
              <a:gd name="T10" fmla="*/ 72 w 144"/>
              <a:gd name="T11" fmla="*/ 66 h 144"/>
              <a:gd name="T12" fmla="*/ 7 w 144"/>
              <a:gd name="T13" fmla="*/ 1 h 144"/>
              <a:gd name="T14" fmla="*/ 4 w 144"/>
              <a:gd name="T15" fmla="*/ 0 h 144"/>
              <a:gd name="T16" fmla="*/ 0 w 144"/>
              <a:gd name="T17" fmla="*/ 4 h 144"/>
              <a:gd name="T18" fmla="*/ 1 w 144"/>
              <a:gd name="T19" fmla="*/ 7 h 144"/>
              <a:gd name="T20" fmla="*/ 66 w 144"/>
              <a:gd name="T21" fmla="*/ 72 h 144"/>
              <a:gd name="T22" fmla="*/ 1 w 144"/>
              <a:gd name="T23" fmla="*/ 137 h 144"/>
              <a:gd name="T24" fmla="*/ 0 w 144"/>
              <a:gd name="T25" fmla="*/ 140 h 144"/>
              <a:gd name="T26" fmla="*/ 4 w 144"/>
              <a:gd name="T27" fmla="*/ 144 h 144"/>
              <a:gd name="T28" fmla="*/ 7 w 144"/>
              <a:gd name="T29" fmla="*/ 143 h 144"/>
              <a:gd name="T30" fmla="*/ 72 w 144"/>
              <a:gd name="T31" fmla="*/ 78 h 144"/>
              <a:gd name="T32" fmla="*/ 137 w 144"/>
              <a:gd name="T33" fmla="*/ 143 h 144"/>
              <a:gd name="T34" fmla="*/ 140 w 144"/>
              <a:gd name="T35" fmla="*/ 144 h 144"/>
              <a:gd name="T36" fmla="*/ 144 w 144"/>
              <a:gd name="T37" fmla="*/ 140 h 144"/>
              <a:gd name="T38" fmla="*/ 143 w 144"/>
              <a:gd name="T39" fmla="*/ 137 h 144"/>
              <a:gd name="T40" fmla="*/ 78 w 144"/>
              <a:gd name="T41" fmla="*/ 72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44" h="144">
                <a:moveTo>
                  <a:pt x="78" y="72"/>
                </a:moveTo>
                <a:cubicBezTo>
                  <a:pt x="143" y="7"/>
                  <a:pt x="143" y="7"/>
                  <a:pt x="143" y="7"/>
                </a:cubicBezTo>
                <a:cubicBezTo>
                  <a:pt x="144" y="6"/>
                  <a:pt x="144" y="5"/>
                  <a:pt x="144" y="4"/>
                </a:cubicBezTo>
                <a:cubicBezTo>
                  <a:pt x="144" y="2"/>
                  <a:pt x="142" y="0"/>
                  <a:pt x="140" y="0"/>
                </a:cubicBezTo>
                <a:cubicBezTo>
                  <a:pt x="139" y="0"/>
                  <a:pt x="138" y="0"/>
                  <a:pt x="137" y="1"/>
                </a:cubicBezTo>
                <a:cubicBezTo>
                  <a:pt x="72" y="66"/>
                  <a:pt x="72" y="66"/>
                  <a:pt x="72" y="66"/>
                </a:cubicBezTo>
                <a:cubicBezTo>
                  <a:pt x="7" y="1"/>
                  <a:pt x="7" y="1"/>
                  <a:pt x="7" y="1"/>
                </a:cubicBezTo>
                <a:cubicBezTo>
                  <a:pt x="6" y="0"/>
                  <a:pt x="5" y="0"/>
                  <a:pt x="4" y="0"/>
                </a:cubicBezTo>
                <a:cubicBezTo>
                  <a:pt x="2" y="0"/>
                  <a:pt x="0" y="2"/>
                  <a:pt x="0" y="4"/>
                </a:cubicBezTo>
                <a:cubicBezTo>
                  <a:pt x="0" y="5"/>
                  <a:pt x="0" y="6"/>
                  <a:pt x="1" y="7"/>
                </a:cubicBezTo>
                <a:cubicBezTo>
                  <a:pt x="66" y="72"/>
                  <a:pt x="66" y="72"/>
                  <a:pt x="66" y="72"/>
                </a:cubicBezTo>
                <a:cubicBezTo>
                  <a:pt x="1" y="137"/>
                  <a:pt x="1" y="137"/>
                  <a:pt x="1" y="137"/>
                </a:cubicBezTo>
                <a:cubicBezTo>
                  <a:pt x="0" y="138"/>
                  <a:pt x="0" y="139"/>
                  <a:pt x="0" y="140"/>
                </a:cubicBezTo>
                <a:cubicBezTo>
                  <a:pt x="0" y="142"/>
                  <a:pt x="2" y="144"/>
                  <a:pt x="4" y="144"/>
                </a:cubicBezTo>
                <a:cubicBezTo>
                  <a:pt x="5" y="144"/>
                  <a:pt x="6" y="144"/>
                  <a:pt x="7" y="143"/>
                </a:cubicBezTo>
                <a:cubicBezTo>
                  <a:pt x="72" y="78"/>
                  <a:pt x="72" y="78"/>
                  <a:pt x="72" y="78"/>
                </a:cubicBezTo>
                <a:cubicBezTo>
                  <a:pt x="137" y="143"/>
                  <a:pt x="137" y="143"/>
                  <a:pt x="137" y="143"/>
                </a:cubicBezTo>
                <a:cubicBezTo>
                  <a:pt x="138" y="144"/>
                  <a:pt x="139" y="144"/>
                  <a:pt x="140" y="144"/>
                </a:cubicBezTo>
                <a:cubicBezTo>
                  <a:pt x="142" y="144"/>
                  <a:pt x="144" y="142"/>
                  <a:pt x="144" y="140"/>
                </a:cubicBezTo>
                <a:cubicBezTo>
                  <a:pt x="144" y="139"/>
                  <a:pt x="144" y="138"/>
                  <a:pt x="143" y="137"/>
                </a:cubicBezTo>
                <a:lnTo>
                  <a:pt x="78" y="72"/>
                </a:lnTo>
                <a:close/>
              </a:path>
            </a:pathLst>
          </a:custGeom>
          <a:solidFill>
            <a:schemeClr val="accent2"/>
          </a:solidFill>
          <a:ln>
            <a:solidFill>
              <a:srgbClr val="C00000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4" name="Freeform 30"/>
          <p:cNvSpPr>
            <a:spLocks/>
          </p:cNvSpPr>
          <p:nvPr/>
        </p:nvSpPr>
        <p:spPr bwMode="auto">
          <a:xfrm>
            <a:off x="9959505" y="6300356"/>
            <a:ext cx="398697" cy="398697"/>
          </a:xfrm>
          <a:custGeom>
            <a:avLst/>
            <a:gdLst>
              <a:gd name="T0" fmla="*/ 78 w 144"/>
              <a:gd name="T1" fmla="*/ 72 h 144"/>
              <a:gd name="T2" fmla="*/ 143 w 144"/>
              <a:gd name="T3" fmla="*/ 7 h 144"/>
              <a:gd name="T4" fmla="*/ 144 w 144"/>
              <a:gd name="T5" fmla="*/ 4 h 144"/>
              <a:gd name="T6" fmla="*/ 140 w 144"/>
              <a:gd name="T7" fmla="*/ 0 h 144"/>
              <a:gd name="T8" fmla="*/ 137 w 144"/>
              <a:gd name="T9" fmla="*/ 1 h 144"/>
              <a:gd name="T10" fmla="*/ 72 w 144"/>
              <a:gd name="T11" fmla="*/ 66 h 144"/>
              <a:gd name="T12" fmla="*/ 7 w 144"/>
              <a:gd name="T13" fmla="*/ 1 h 144"/>
              <a:gd name="T14" fmla="*/ 4 w 144"/>
              <a:gd name="T15" fmla="*/ 0 h 144"/>
              <a:gd name="T16" fmla="*/ 0 w 144"/>
              <a:gd name="T17" fmla="*/ 4 h 144"/>
              <a:gd name="T18" fmla="*/ 1 w 144"/>
              <a:gd name="T19" fmla="*/ 7 h 144"/>
              <a:gd name="T20" fmla="*/ 66 w 144"/>
              <a:gd name="T21" fmla="*/ 72 h 144"/>
              <a:gd name="T22" fmla="*/ 1 w 144"/>
              <a:gd name="T23" fmla="*/ 137 h 144"/>
              <a:gd name="T24" fmla="*/ 0 w 144"/>
              <a:gd name="T25" fmla="*/ 140 h 144"/>
              <a:gd name="T26" fmla="*/ 4 w 144"/>
              <a:gd name="T27" fmla="*/ 144 h 144"/>
              <a:gd name="T28" fmla="*/ 7 w 144"/>
              <a:gd name="T29" fmla="*/ 143 h 144"/>
              <a:gd name="T30" fmla="*/ 72 w 144"/>
              <a:gd name="T31" fmla="*/ 78 h 144"/>
              <a:gd name="T32" fmla="*/ 137 w 144"/>
              <a:gd name="T33" fmla="*/ 143 h 144"/>
              <a:gd name="T34" fmla="*/ 140 w 144"/>
              <a:gd name="T35" fmla="*/ 144 h 144"/>
              <a:gd name="T36" fmla="*/ 144 w 144"/>
              <a:gd name="T37" fmla="*/ 140 h 144"/>
              <a:gd name="T38" fmla="*/ 143 w 144"/>
              <a:gd name="T39" fmla="*/ 137 h 144"/>
              <a:gd name="T40" fmla="*/ 78 w 144"/>
              <a:gd name="T41" fmla="*/ 72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44" h="144">
                <a:moveTo>
                  <a:pt x="78" y="72"/>
                </a:moveTo>
                <a:cubicBezTo>
                  <a:pt x="143" y="7"/>
                  <a:pt x="143" y="7"/>
                  <a:pt x="143" y="7"/>
                </a:cubicBezTo>
                <a:cubicBezTo>
                  <a:pt x="144" y="6"/>
                  <a:pt x="144" y="5"/>
                  <a:pt x="144" y="4"/>
                </a:cubicBezTo>
                <a:cubicBezTo>
                  <a:pt x="144" y="2"/>
                  <a:pt x="142" y="0"/>
                  <a:pt x="140" y="0"/>
                </a:cubicBezTo>
                <a:cubicBezTo>
                  <a:pt x="139" y="0"/>
                  <a:pt x="138" y="0"/>
                  <a:pt x="137" y="1"/>
                </a:cubicBezTo>
                <a:cubicBezTo>
                  <a:pt x="72" y="66"/>
                  <a:pt x="72" y="66"/>
                  <a:pt x="72" y="66"/>
                </a:cubicBezTo>
                <a:cubicBezTo>
                  <a:pt x="7" y="1"/>
                  <a:pt x="7" y="1"/>
                  <a:pt x="7" y="1"/>
                </a:cubicBezTo>
                <a:cubicBezTo>
                  <a:pt x="6" y="0"/>
                  <a:pt x="5" y="0"/>
                  <a:pt x="4" y="0"/>
                </a:cubicBezTo>
                <a:cubicBezTo>
                  <a:pt x="2" y="0"/>
                  <a:pt x="0" y="2"/>
                  <a:pt x="0" y="4"/>
                </a:cubicBezTo>
                <a:cubicBezTo>
                  <a:pt x="0" y="5"/>
                  <a:pt x="0" y="6"/>
                  <a:pt x="1" y="7"/>
                </a:cubicBezTo>
                <a:cubicBezTo>
                  <a:pt x="66" y="72"/>
                  <a:pt x="66" y="72"/>
                  <a:pt x="66" y="72"/>
                </a:cubicBezTo>
                <a:cubicBezTo>
                  <a:pt x="1" y="137"/>
                  <a:pt x="1" y="137"/>
                  <a:pt x="1" y="137"/>
                </a:cubicBezTo>
                <a:cubicBezTo>
                  <a:pt x="0" y="138"/>
                  <a:pt x="0" y="139"/>
                  <a:pt x="0" y="140"/>
                </a:cubicBezTo>
                <a:cubicBezTo>
                  <a:pt x="0" y="142"/>
                  <a:pt x="2" y="144"/>
                  <a:pt x="4" y="144"/>
                </a:cubicBezTo>
                <a:cubicBezTo>
                  <a:pt x="5" y="144"/>
                  <a:pt x="6" y="144"/>
                  <a:pt x="7" y="143"/>
                </a:cubicBezTo>
                <a:cubicBezTo>
                  <a:pt x="72" y="78"/>
                  <a:pt x="72" y="78"/>
                  <a:pt x="72" y="78"/>
                </a:cubicBezTo>
                <a:cubicBezTo>
                  <a:pt x="137" y="143"/>
                  <a:pt x="137" y="143"/>
                  <a:pt x="137" y="143"/>
                </a:cubicBezTo>
                <a:cubicBezTo>
                  <a:pt x="138" y="144"/>
                  <a:pt x="139" y="144"/>
                  <a:pt x="140" y="144"/>
                </a:cubicBezTo>
                <a:cubicBezTo>
                  <a:pt x="142" y="144"/>
                  <a:pt x="144" y="142"/>
                  <a:pt x="144" y="140"/>
                </a:cubicBezTo>
                <a:cubicBezTo>
                  <a:pt x="144" y="139"/>
                  <a:pt x="144" y="138"/>
                  <a:pt x="143" y="137"/>
                </a:cubicBezTo>
                <a:lnTo>
                  <a:pt x="78" y="72"/>
                </a:lnTo>
                <a:close/>
              </a:path>
            </a:pathLst>
          </a:custGeom>
          <a:solidFill>
            <a:schemeClr val="accent2"/>
          </a:solidFill>
          <a:ln>
            <a:solidFill>
              <a:srgbClr val="C00000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089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00" y="571411"/>
            <a:ext cx="6057900" cy="1782026"/>
          </a:xfrm>
        </p:spPr>
        <p:txBody>
          <a:bodyPr/>
          <a:lstStyle/>
          <a:p>
            <a:r>
              <a:rPr lang="en-US" dirty="0" err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Projektabnahme</a:t>
            </a:r>
            <a:r>
              <a:rPr lang="en-US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Projektname</a:t>
            </a:r>
            <a:endParaRPr lang="uk-UA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840200" y="9334500"/>
            <a:ext cx="1733550" cy="523220"/>
          </a:xfrm>
        </p:spPr>
        <p:txBody>
          <a:bodyPr/>
          <a:lstStyle/>
          <a:p>
            <a:pPr algn="l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</a:rPr>
              <a:t>0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657600"/>
            <a:ext cx="1371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Bericht</a:t>
            </a:r>
            <a:endParaRPr lang="en-US" sz="20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86000" y="2743200"/>
            <a:ext cx="15087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</a:rPr>
              <a:t>Status </a:t>
            </a:r>
            <a:r>
              <a:rPr lang="en-US" sz="36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Bericht</a:t>
            </a:r>
            <a:endParaRPr lang="en-US" sz="2400" dirty="0" smtClean="0">
              <a:solidFill>
                <a:schemeClr val="accent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615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00" y="571411"/>
            <a:ext cx="5905500" cy="1782026"/>
          </a:xfrm>
        </p:spPr>
        <p:txBody>
          <a:bodyPr/>
          <a:lstStyle/>
          <a:p>
            <a:r>
              <a:rPr lang="en-US" dirty="0" err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Projektabnahme</a:t>
            </a:r>
            <a:r>
              <a:rPr lang="en-US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Projektname</a:t>
            </a:r>
            <a:endParaRPr lang="uk-UA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840200" y="9334500"/>
            <a:ext cx="1733550" cy="523220"/>
          </a:xfrm>
        </p:spPr>
        <p:txBody>
          <a:bodyPr/>
          <a:lstStyle/>
          <a:p>
            <a:pPr algn="l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</a:rPr>
              <a:t>0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286000" y="2743200"/>
            <a:ext cx="6400800" cy="1314510"/>
            <a:chOff x="2286000" y="2743200"/>
            <a:chExt cx="6400800" cy="1314510"/>
          </a:xfrm>
        </p:grpSpPr>
        <p:sp>
          <p:nvSpPr>
            <p:cNvPr id="4" name="Rectangle 3"/>
            <p:cNvSpPr/>
            <p:nvPr/>
          </p:nvSpPr>
          <p:spPr>
            <a:xfrm>
              <a:off x="2286000" y="2743200"/>
              <a:ext cx="48006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Status</a:t>
              </a:r>
              <a:endParaRPr lang="en-US" sz="3200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286000" y="3657600"/>
              <a:ext cx="64008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dirty="0" err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Bericht</a:t>
              </a:r>
              <a:endParaRPr lang="en-US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9601200" y="2743200"/>
            <a:ext cx="6400800" cy="1314510"/>
            <a:chOff x="9601200" y="2743200"/>
            <a:chExt cx="6400800" cy="1314510"/>
          </a:xfrm>
        </p:grpSpPr>
        <p:sp>
          <p:nvSpPr>
            <p:cNvPr id="11" name="Rectangle 10"/>
            <p:cNvSpPr/>
            <p:nvPr/>
          </p:nvSpPr>
          <p:spPr>
            <a:xfrm>
              <a:off x="9601200" y="3657600"/>
              <a:ext cx="64008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dirty="0" err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Bericht</a:t>
              </a:r>
              <a:endParaRPr lang="en-US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601200" y="2743200"/>
              <a:ext cx="48006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dirty="0" err="1" smtClean="0">
                  <a:latin typeface="Verdana" panose="020B0604030504040204" pitchFamily="34" charset="0"/>
                  <a:ea typeface="Verdana" panose="020B0604030504040204" pitchFamily="34" charset="0"/>
                </a:rPr>
                <a:t>Bericht</a:t>
              </a:r>
              <a:endParaRPr lang="en-US" sz="3200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16830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76300" y="571411"/>
            <a:ext cx="5676900" cy="1158779"/>
          </a:xfrm>
        </p:spPr>
        <p:txBody>
          <a:bodyPr/>
          <a:lstStyle/>
          <a:p>
            <a:r>
              <a:rPr lang="en-US" dirty="0" err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Projektabnahme</a:t>
            </a:r>
            <a:r>
              <a:rPr lang="en-US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Projektname</a:t>
            </a:r>
            <a:endParaRPr lang="uk-UA" sz="3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0"/>
          </p:nvPr>
        </p:nvSpPr>
        <p:spPr>
          <a:xfrm>
            <a:off x="16840200" y="9334500"/>
            <a:ext cx="1733550" cy="523220"/>
          </a:xfrm>
        </p:spPr>
        <p:txBody>
          <a:bodyPr/>
          <a:lstStyle/>
          <a:p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</a:rPr>
              <a:t>01</a:t>
            </a:r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3393710"/>
              </p:ext>
            </p:extLst>
          </p:nvPr>
        </p:nvGraphicFramePr>
        <p:xfrm>
          <a:off x="1447800" y="2324100"/>
          <a:ext cx="15392400" cy="601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6596">
                  <a:extLst>
                    <a:ext uri="{9D8B030D-6E8A-4147-A177-3AD203B41FA5}">
                      <a16:colId xmlns:a16="http://schemas.microsoft.com/office/drawing/2014/main" val="1556524702"/>
                    </a:ext>
                  </a:extLst>
                </a:gridCol>
                <a:gridCol w="7727888">
                  <a:extLst>
                    <a:ext uri="{9D8B030D-6E8A-4147-A177-3AD203B41FA5}">
                      <a16:colId xmlns:a16="http://schemas.microsoft.com/office/drawing/2014/main" val="2513273313"/>
                    </a:ext>
                  </a:extLst>
                </a:gridCol>
                <a:gridCol w="2757916">
                  <a:extLst>
                    <a:ext uri="{9D8B030D-6E8A-4147-A177-3AD203B41FA5}">
                      <a16:colId xmlns:a16="http://schemas.microsoft.com/office/drawing/2014/main" val="2253618381"/>
                    </a:ext>
                  </a:extLst>
                </a:gridCol>
              </a:tblGrid>
              <a:tr h="1203960">
                <a:tc>
                  <a:txBody>
                    <a:bodyPr/>
                    <a:lstStyle/>
                    <a:p>
                      <a:r>
                        <a:rPr lang="de-DE" dirty="0" smtClean="0"/>
                        <a:t>Bericht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Inhalte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Zyklus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9535107"/>
                  </a:ext>
                </a:extLst>
              </a:tr>
              <a:tr h="1203960">
                <a:tc>
                  <a:txBody>
                    <a:bodyPr/>
                    <a:lstStyle/>
                    <a:p>
                      <a:r>
                        <a:rPr lang="de-DE" dirty="0" smtClean="0"/>
                        <a:t>Sofortbericht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Nur in Ausnahmen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7024745"/>
                  </a:ext>
                </a:extLst>
              </a:tr>
              <a:tr h="1203960">
                <a:tc>
                  <a:txBody>
                    <a:bodyPr/>
                    <a:lstStyle/>
                    <a:p>
                      <a:r>
                        <a:rPr lang="de-DE" dirty="0" smtClean="0"/>
                        <a:t>Phasenabschlussbericht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Phasenende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228375"/>
                  </a:ext>
                </a:extLst>
              </a:tr>
              <a:tr h="1203960">
                <a:tc>
                  <a:txBody>
                    <a:bodyPr/>
                    <a:lstStyle/>
                    <a:p>
                      <a:r>
                        <a:rPr lang="de-DE" dirty="0" smtClean="0"/>
                        <a:t>Projektabschlussbericht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Bei Projektende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7844543"/>
                  </a:ext>
                </a:extLst>
              </a:tr>
              <a:tr h="1203960">
                <a:tc>
                  <a:txBody>
                    <a:bodyPr/>
                    <a:lstStyle/>
                    <a:p>
                      <a:r>
                        <a:rPr lang="de-DE" dirty="0" smtClean="0"/>
                        <a:t>Abnahmeprotokoll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Bei Abnahme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99081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683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76300" y="571411"/>
            <a:ext cx="5676900" cy="1158779"/>
          </a:xfrm>
        </p:spPr>
        <p:txBody>
          <a:bodyPr/>
          <a:lstStyle/>
          <a:p>
            <a:r>
              <a:rPr lang="en-US" dirty="0" err="1" smtClean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Projektabnahme</a:t>
            </a:r>
            <a:r>
              <a:rPr lang="en-US" dirty="0" smtClean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dirty="0" smtClean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32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Projektname</a:t>
            </a:r>
            <a:endParaRPr lang="uk-UA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0"/>
          </p:nvPr>
        </p:nvSpPr>
        <p:spPr>
          <a:xfrm>
            <a:off x="16840200" y="9334500"/>
            <a:ext cx="1733550" cy="523220"/>
          </a:xfrm>
        </p:spPr>
        <p:txBody>
          <a:bodyPr/>
          <a:lstStyle/>
          <a:p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</a:rPr>
              <a:t>01</a:t>
            </a:r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7214186"/>
              </p:ext>
            </p:extLst>
          </p:nvPr>
        </p:nvGraphicFramePr>
        <p:xfrm>
          <a:off x="3124200" y="2095500"/>
          <a:ext cx="13208157" cy="68512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24768">
                  <a:extLst>
                    <a:ext uri="{9D8B030D-6E8A-4147-A177-3AD203B41FA5}">
                      <a16:colId xmlns:a16="http://schemas.microsoft.com/office/drawing/2014/main" val="437658023"/>
                    </a:ext>
                  </a:extLst>
                </a:gridCol>
                <a:gridCol w="8083389">
                  <a:extLst>
                    <a:ext uri="{9D8B030D-6E8A-4147-A177-3AD203B41FA5}">
                      <a16:colId xmlns:a16="http://schemas.microsoft.com/office/drawing/2014/main" val="1153354183"/>
                    </a:ext>
                  </a:extLst>
                </a:gridCol>
              </a:tblGrid>
              <a:tr h="828719">
                <a:tc>
                  <a:txBody>
                    <a:bodyPr/>
                    <a:lstStyle/>
                    <a:p>
                      <a:r>
                        <a:rPr lang="de-DE" dirty="0" smtClean="0"/>
                        <a:t>Projektabnahmeprotokoll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5424267"/>
                  </a:ext>
                </a:extLst>
              </a:tr>
              <a:tr h="947931">
                <a:tc>
                  <a:txBody>
                    <a:bodyPr/>
                    <a:lstStyle/>
                    <a:p>
                      <a:r>
                        <a:rPr lang="de-DE" dirty="0" smtClean="0"/>
                        <a:t>Projekt: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2748135"/>
                  </a:ext>
                </a:extLst>
              </a:tr>
              <a:tr h="947931">
                <a:tc>
                  <a:txBody>
                    <a:bodyPr/>
                    <a:lstStyle/>
                    <a:p>
                      <a:r>
                        <a:rPr lang="de-DE" dirty="0" smtClean="0"/>
                        <a:t>Projekt-</a:t>
                      </a:r>
                      <a:r>
                        <a:rPr lang="de-DE" dirty="0" err="1" smtClean="0"/>
                        <a:t>Nr</a:t>
                      </a:r>
                      <a:r>
                        <a:rPr lang="de-DE" dirty="0" smtClean="0"/>
                        <a:t>: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7374386"/>
                  </a:ext>
                </a:extLst>
              </a:tr>
              <a:tr h="947931">
                <a:tc>
                  <a:txBody>
                    <a:bodyPr/>
                    <a:lstStyle/>
                    <a:p>
                      <a:r>
                        <a:rPr lang="de-DE" dirty="0" smtClean="0"/>
                        <a:t>Projektleiter: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4973652"/>
                  </a:ext>
                </a:extLst>
              </a:tr>
              <a:tr h="947931">
                <a:tc>
                  <a:txBody>
                    <a:bodyPr/>
                    <a:lstStyle/>
                    <a:p>
                      <a:r>
                        <a:rPr lang="de-DE" dirty="0" smtClean="0"/>
                        <a:t>Vertrag vom: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1804433"/>
                  </a:ext>
                </a:extLst>
              </a:tr>
              <a:tr h="947931">
                <a:tc>
                  <a:txBody>
                    <a:bodyPr/>
                    <a:lstStyle/>
                    <a:p>
                      <a:r>
                        <a:rPr lang="de-DE" dirty="0" smtClean="0"/>
                        <a:t>Auftraggeber vertreten durch: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9880364"/>
                  </a:ext>
                </a:extLst>
              </a:tr>
              <a:tr h="1282867">
                <a:tc>
                  <a:txBody>
                    <a:bodyPr/>
                    <a:lstStyle/>
                    <a:p>
                      <a:pPr marL="0" marR="0" indent="0" algn="l" defTabSz="1371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Auftragnehmer vertreten durch:</a:t>
                      </a:r>
                    </a:p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52728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7734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NARAL LAYOUTS">
  <a:themeElements>
    <a:clrScheme name="SIMPLICITY - Neon Rose">
      <a:dk1>
        <a:srgbClr val="0A091B"/>
      </a:dk1>
      <a:lt1>
        <a:srgbClr val="F2F2F5"/>
      </a:lt1>
      <a:dk2>
        <a:srgbClr val="858591"/>
      </a:dk2>
      <a:lt2>
        <a:srgbClr val="FFFFFF"/>
      </a:lt2>
      <a:accent1>
        <a:srgbClr val="FF4C58"/>
      </a:accent1>
      <a:accent2>
        <a:srgbClr val="C0C0C8"/>
      </a:accent2>
      <a:accent3>
        <a:srgbClr val="FF4C58"/>
      </a:accent3>
      <a:accent4>
        <a:srgbClr val="FF4C58"/>
      </a:accent4>
      <a:accent5>
        <a:srgbClr val="FF4C58"/>
      </a:accent5>
      <a:accent6>
        <a:srgbClr val="FF4C58"/>
      </a:accent6>
      <a:hlink>
        <a:srgbClr val="FF4C58"/>
      </a:hlink>
      <a:folHlink>
        <a:srgbClr val="FF4C58"/>
      </a:folHlink>
    </a:clrScheme>
    <a:fontScheme name="Simplicity - Roboto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635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8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 cap="sq">
          <a:solidFill>
            <a:schemeClr val="accent2"/>
          </a:solidFill>
          <a:bevel/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00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AM SLIDES">
  <a:themeElements>
    <a:clrScheme name="SIMPLICITY - Neon Rose">
      <a:dk1>
        <a:srgbClr val="0A091B"/>
      </a:dk1>
      <a:lt1>
        <a:srgbClr val="F2F2F5"/>
      </a:lt1>
      <a:dk2>
        <a:srgbClr val="858591"/>
      </a:dk2>
      <a:lt2>
        <a:srgbClr val="FFFFFF"/>
      </a:lt2>
      <a:accent1>
        <a:srgbClr val="FF4C58"/>
      </a:accent1>
      <a:accent2>
        <a:srgbClr val="C0C0C8"/>
      </a:accent2>
      <a:accent3>
        <a:srgbClr val="FF4C58"/>
      </a:accent3>
      <a:accent4>
        <a:srgbClr val="FF4C58"/>
      </a:accent4>
      <a:accent5>
        <a:srgbClr val="FF4C58"/>
      </a:accent5>
      <a:accent6>
        <a:srgbClr val="FF4C58"/>
      </a:accent6>
      <a:hlink>
        <a:srgbClr val="FF4C58"/>
      </a:hlink>
      <a:folHlink>
        <a:srgbClr val="FF4C58"/>
      </a:folHlink>
    </a:clrScheme>
    <a:fontScheme name="Simplicity - Roboto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635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8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 cap="sq">
          <a:solidFill>
            <a:schemeClr val="accent2"/>
          </a:solidFill>
          <a:bevel/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00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LIDES WITH IMAGES">
  <a:themeElements>
    <a:clrScheme name="SIMPLICITY - Neon Rose">
      <a:dk1>
        <a:srgbClr val="0A091B"/>
      </a:dk1>
      <a:lt1>
        <a:srgbClr val="F2F2F5"/>
      </a:lt1>
      <a:dk2>
        <a:srgbClr val="858591"/>
      </a:dk2>
      <a:lt2>
        <a:srgbClr val="FFFFFF"/>
      </a:lt2>
      <a:accent1>
        <a:srgbClr val="FF4C58"/>
      </a:accent1>
      <a:accent2>
        <a:srgbClr val="C0C0C8"/>
      </a:accent2>
      <a:accent3>
        <a:srgbClr val="FF4C58"/>
      </a:accent3>
      <a:accent4>
        <a:srgbClr val="FF4C58"/>
      </a:accent4>
      <a:accent5>
        <a:srgbClr val="FF4C58"/>
      </a:accent5>
      <a:accent6>
        <a:srgbClr val="FF4C58"/>
      </a:accent6>
      <a:hlink>
        <a:srgbClr val="FF4C58"/>
      </a:hlink>
      <a:folHlink>
        <a:srgbClr val="FF4C58"/>
      </a:folHlink>
    </a:clrScheme>
    <a:fontScheme name="Simplicity - Roboto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635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8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 cap="sq">
          <a:solidFill>
            <a:schemeClr val="accent2"/>
          </a:solidFill>
          <a:bevel/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00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PORTFOLIO">
  <a:themeElements>
    <a:clrScheme name="SIMPLICITY - Neon Rose">
      <a:dk1>
        <a:srgbClr val="0A091B"/>
      </a:dk1>
      <a:lt1>
        <a:srgbClr val="F2F2F5"/>
      </a:lt1>
      <a:dk2>
        <a:srgbClr val="858591"/>
      </a:dk2>
      <a:lt2>
        <a:srgbClr val="FFFFFF"/>
      </a:lt2>
      <a:accent1>
        <a:srgbClr val="FF4C58"/>
      </a:accent1>
      <a:accent2>
        <a:srgbClr val="C0C0C8"/>
      </a:accent2>
      <a:accent3>
        <a:srgbClr val="FF4C58"/>
      </a:accent3>
      <a:accent4>
        <a:srgbClr val="FF4C58"/>
      </a:accent4>
      <a:accent5>
        <a:srgbClr val="FF4C58"/>
      </a:accent5>
      <a:accent6>
        <a:srgbClr val="FF4C58"/>
      </a:accent6>
      <a:hlink>
        <a:srgbClr val="FF4C58"/>
      </a:hlink>
      <a:folHlink>
        <a:srgbClr val="FF4C58"/>
      </a:folHlink>
    </a:clrScheme>
    <a:fontScheme name="Simplicity - Roboto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635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8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 cap="sq">
          <a:solidFill>
            <a:schemeClr val="accent2"/>
          </a:solidFill>
          <a:bevel/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00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82</Words>
  <Application>Microsoft Office PowerPoint</Application>
  <PresentationFormat>Benutzerdefiniert</PresentationFormat>
  <Paragraphs>51</Paragraphs>
  <Slides>5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5</vt:i4>
      </vt:variant>
    </vt:vector>
  </HeadingPairs>
  <TitlesOfParts>
    <vt:vector size="14" baseType="lpstr">
      <vt:lpstr>Arial</vt:lpstr>
      <vt:lpstr>Calibri</vt:lpstr>
      <vt:lpstr>Roboto</vt:lpstr>
      <vt:lpstr>Roboto Condensed</vt:lpstr>
      <vt:lpstr>Verdana</vt:lpstr>
      <vt:lpstr>GENARAL LAYOUTS</vt:lpstr>
      <vt:lpstr>TEAM SLIDES</vt:lpstr>
      <vt:lpstr>SLIDES WITH IMAGES</vt:lpstr>
      <vt:lpstr>PORTFOLIO</vt:lpstr>
      <vt:lpstr>Projektabnahme Projektname</vt:lpstr>
      <vt:lpstr>Projektabnahme Projektname</vt:lpstr>
      <vt:lpstr>Projektabnahme Projektname</vt:lpstr>
      <vt:lpstr>Projektabnahme Projektname</vt:lpstr>
      <vt:lpstr>Projektabnahme Projektname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Палотенце</dc:creator>
  <cp:lastModifiedBy>Tim Dettmer</cp:lastModifiedBy>
  <cp:revision>894</cp:revision>
  <dcterms:created xsi:type="dcterms:W3CDTF">2015-01-20T11:47:48Z</dcterms:created>
  <dcterms:modified xsi:type="dcterms:W3CDTF">2018-09-27T06:24:48Z</dcterms:modified>
</cp:coreProperties>
</file>