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702" r:id="rId2"/>
    <p:sldMasterId id="2147483674" r:id="rId3"/>
    <p:sldMasterId id="2147483677" r:id="rId4"/>
  </p:sldMasterIdLst>
  <p:notesMasterIdLst>
    <p:notesMasterId r:id="rId10"/>
  </p:notesMasterIdLst>
  <p:sldIdLst>
    <p:sldId id="553" r:id="rId5"/>
    <p:sldId id="557" r:id="rId6"/>
    <p:sldId id="558" r:id="rId7"/>
    <p:sldId id="554" r:id="rId8"/>
    <p:sldId id="556" r:id="rId9"/>
  </p:sldIdLst>
  <p:sldSz cx="18288000" cy="10287000"/>
  <p:notesSz cx="6858000" cy="9144000"/>
  <p:defaultTextStyle>
    <a:defPPr>
      <a:defRPr lang="uk-UA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D4EA"/>
    <a:srgbClr val="4CCCE6"/>
    <a:srgbClr val="6CD5EA"/>
    <a:srgbClr val="2BC3E1"/>
    <a:srgbClr val="57CFE7"/>
    <a:srgbClr val="AAC42C"/>
    <a:srgbClr val="F26B6C"/>
    <a:srgbClr val="A156F4"/>
    <a:srgbClr val="C0C0C8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40" autoAdjust="0"/>
  </p:normalViewPr>
  <p:slideViewPr>
    <p:cSldViewPr>
      <p:cViewPr varScale="1">
        <p:scale>
          <a:sx n="106" d="100"/>
          <a:sy n="106" d="100"/>
        </p:scale>
        <p:origin x="354" y="132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662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27185-10FB-4A57-B3F0-45136A811A24}" type="datetimeFigureOut">
              <a:rPr lang="uk-UA" smtClean="0"/>
              <a:t>27.09.2018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C3A12-1E0F-412B-B376-8089A55D946C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721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C3A12-1E0F-412B-B376-8089A55D946C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6257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C3A12-1E0F-412B-B376-8089A55D946C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3185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C3A12-1E0F-412B-B376-8089A55D946C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45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0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300984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7918704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2527280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280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337560" y="2935224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3337560" y="5980176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811512" y="2935224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9811512" y="5981700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635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2860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2860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22860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1148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1148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59436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59436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59436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733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8288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604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64537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14400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033183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273552" y="2779776"/>
            <a:ext cx="1444752" cy="144475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13780008" y="5779008"/>
            <a:ext cx="1444752" cy="144475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653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772400" y="2093976"/>
            <a:ext cx="2743200" cy="27432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411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499616" y="3346704"/>
            <a:ext cx="3593592" cy="3593592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268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2400300"/>
            <a:ext cx="18288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91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629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144000" y="2400300"/>
            <a:ext cx="9144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197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2400300"/>
            <a:ext cx="9144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934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IMG-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14400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6" name="TextBox 5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95092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98869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7"/>
          <p:cNvSpPr>
            <a:spLocks noGrp="1"/>
          </p:cNvSpPr>
          <p:nvPr>
            <p:ph type="title" hasCustomPrompt="1"/>
          </p:nvPr>
        </p:nvSpPr>
        <p:spPr>
          <a:xfrm>
            <a:off x="100584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6" name="TextBox 5"/>
          <p:cNvSpPr txBox="1"/>
          <p:nvPr userDrawn="1"/>
        </p:nvSpPr>
        <p:spPr>
          <a:xfrm>
            <a:off x="100584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886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693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06040" y="3255264"/>
            <a:ext cx="2542032" cy="45262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57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138928" y="3648456"/>
            <a:ext cx="2075688" cy="375818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1563624" y="3648456"/>
            <a:ext cx="2075688" cy="375818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163824" y="3355848"/>
            <a:ext cx="2423160" cy="4315968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317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06040" y="2999232"/>
            <a:ext cx="3730752" cy="49834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822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51760" y="2990088"/>
            <a:ext cx="6400800" cy="394106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477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438144" y="3054096"/>
            <a:ext cx="5276088" cy="325526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707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121408" y="2953512"/>
            <a:ext cx="6519672" cy="3730752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257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094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002536" y="2788920"/>
            <a:ext cx="7178040" cy="4105656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213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61888" y="2441448"/>
            <a:ext cx="5705856" cy="324612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657600" y="5753100"/>
            <a:ext cx="685800" cy="121615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90872" y="4754880"/>
            <a:ext cx="1645920" cy="217627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1055096" y="4334256"/>
            <a:ext cx="3886200" cy="240487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917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807208" y="3200400"/>
            <a:ext cx="3886200" cy="3886200"/>
          </a:xfrm>
          <a:prstGeom prst="rect">
            <a:avLst/>
          </a:prstGeom>
          <a:effectLst>
            <a:outerShdw blurRad="292100" dist="38100" dir="5400000" algn="t" rotWithShape="0">
              <a:schemeClr val="accent1">
                <a:alpha val="67000"/>
              </a:schemeClr>
            </a:outerShdw>
          </a:effectLst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799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929384" y="3218688"/>
            <a:ext cx="2423160" cy="4315968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615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901952" y="3584448"/>
            <a:ext cx="2194560" cy="3886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5468112" y="3584448"/>
            <a:ext cx="2194560" cy="3886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520440" y="3264408"/>
            <a:ext cx="2542032" cy="45262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568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24328" y="2990088"/>
            <a:ext cx="3730752" cy="49834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55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05500" y="2628900"/>
            <a:ext cx="6477000" cy="39624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286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655064" y="2788920"/>
            <a:ext cx="6967728" cy="398678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309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846320" y="3200400"/>
            <a:ext cx="8622792" cy="484632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085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87552" y="2478024"/>
            <a:ext cx="9052560" cy="5998464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734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TO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1435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352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371600" y="2400300"/>
            <a:ext cx="7315200" cy="54864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601200" y="2400300"/>
            <a:ext cx="7315200" cy="54864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234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2573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0015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294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674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2573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0015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294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099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2860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2860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22860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1148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1148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59436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59436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59436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1148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850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6576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6576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73152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152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09728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09728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46304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46304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4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2400300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572000" y="2400300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5148072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572000" y="5148072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67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51435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572000" y="24003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9144000" y="51435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13716000" y="24003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677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DU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303338" y="3257550"/>
            <a:ext cx="5715000" cy="3833813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967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Rectangle 9"/>
          <p:cNvSpPr/>
          <p:nvPr userDrawn="1"/>
        </p:nvSpPr>
        <p:spPr>
          <a:xfrm>
            <a:off x="0" y="2400300"/>
            <a:ext cx="18288000" cy="54864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BOTTO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43500"/>
            <a:ext cx="18288000" cy="51435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your </a:t>
            </a:r>
            <a:r>
              <a:rPr lang="en-US" sz="2800" b="1" smtClean="0">
                <a:solidFill>
                  <a:schemeClr val="bg1"/>
                </a:solidFill>
              </a:rPr>
              <a:t>logo</a:t>
            </a:r>
            <a:endParaRPr lang="uk-UA" sz="2000" b="1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page</a:t>
            </a:r>
          </a:p>
          <a:p>
            <a:r>
              <a:rPr lang="en-US" smtClean="0"/>
              <a:t>0</a:t>
            </a:r>
            <a:fld id="{37D409AB-2201-4E18-8A34-C31753AD9B06}" type="slidenum">
              <a:rPr smtClean="0"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063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532888" y="2587752"/>
            <a:ext cx="2706624" cy="2706624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029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502152" y="2587752"/>
            <a:ext cx="2706624" cy="2706624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022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053328" y="2633472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9784080" y="2633472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923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44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5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24" Type="http://schemas.openxmlformats.org/officeDocument/2006/relationships/slideLayout" Target="../slideLayouts/slideLayout47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87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93" r:id="rId3"/>
    <p:sldLayoutId id="2147483680" r:id="rId4"/>
    <p:sldLayoutId id="2147483697" r:id="rId5"/>
    <p:sldLayoutId id="2147483698" r:id="rId6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20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676" r:id="rId6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043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32" r:id="rId2"/>
    <p:sldLayoutId id="2147483731" r:id="rId3"/>
    <p:sldLayoutId id="2147483701" r:id="rId4"/>
    <p:sldLayoutId id="2147483700" r:id="rId5"/>
    <p:sldLayoutId id="2147483699" r:id="rId6"/>
    <p:sldLayoutId id="2147483668" r:id="rId7"/>
    <p:sldLayoutId id="2147483670" r:id="rId8"/>
    <p:sldLayoutId id="2147483671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347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6" r:id="rId8"/>
    <p:sldLayoutId id="2147483727" r:id="rId9"/>
    <p:sldLayoutId id="2147483721" r:id="rId10"/>
    <p:sldLayoutId id="2147483722" r:id="rId11"/>
    <p:sldLayoutId id="2147483723" r:id="rId12"/>
    <p:sldLayoutId id="2147483679" r:id="rId13"/>
    <p:sldLayoutId id="2147483724" r:id="rId14"/>
    <p:sldLayoutId id="2147483689" r:id="rId15"/>
    <p:sldLayoutId id="2147483682" r:id="rId16"/>
    <p:sldLayoutId id="2147483683" r:id="rId17"/>
    <p:sldLayoutId id="2147483685" r:id="rId18"/>
    <p:sldLayoutId id="2147483686" r:id="rId19"/>
    <p:sldLayoutId id="2147483688" r:id="rId20"/>
    <p:sldLayoutId id="2147483687" r:id="rId21"/>
    <p:sldLayoutId id="2147483684" r:id="rId22"/>
    <p:sldLayoutId id="2147483667" r:id="rId23"/>
    <p:sldLayoutId id="2147483733" r:id="rId2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76300" y="571411"/>
            <a:ext cx="56769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Projektabnahme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9144000" y="2400300"/>
            <a:ext cx="0" cy="5486400"/>
          </a:xfrm>
          <a:prstGeom prst="line">
            <a:avLst/>
          </a:prstGeom>
          <a:ln w="25400" cap="sq">
            <a:solidFill>
              <a:schemeClr val="accent2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3952" y="2306879"/>
            <a:ext cx="4433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Abnahme</a:t>
            </a:r>
            <a:r>
              <a:rPr lang="en-US" sz="28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u="sng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Bestanden</a:t>
            </a:r>
            <a:endParaRPr lang="uk-UA" sz="2800" b="1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62399" y="3226739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Punkt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 1</a:t>
            </a:r>
            <a:endParaRPr lang="uk-UA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Freeform 30"/>
          <p:cNvSpPr>
            <a:spLocks/>
          </p:cNvSpPr>
          <p:nvPr/>
        </p:nvSpPr>
        <p:spPr bwMode="auto">
          <a:xfrm>
            <a:off x="9968470" y="7044304"/>
            <a:ext cx="398697" cy="398697"/>
          </a:xfrm>
          <a:custGeom>
            <a:avLst/>
            <a:gdLst>
              <a:gd name="T0" fmla="*/ 78 w 144"/>
              <a:gd name="T1" fmla="*/ 72 h 144"/>
              <a:gd name="T2" fmla="*/ 143 w 144"/>
              <a:gd name="T3" fmla="*/ 7 h 144"/>
              <a:gd name="T4" fmla="*/ 144 w 144"/>
              <a:gd name="T5" fmla="*/ 4 h 144"/>
              <a:gd name="T6" fmla="*/ 140 w 144"/>
              <a:gd name="T7" fmla="*/ 0 h 144"/>
              <a:gd name="T8" fmla="*/ 137 w 144"/>
              <a:gd name="T9" fmla="*/ 1 h 144"/>
              <a:gd name="T10" fmla="*/ 72 w 144"/>
              <a:gd name="T11" fmla="*/ 66 h 144"/>
              <a:gd name="T12" fmla="*/ 7 w 144"/>
              <a:gd name="T13" fmla="*/ 1 h 144"/>
              <a:gd name="T14" fmla="*/ 4 w 144"/>
              <a:gd name="T15" fmla="*/ 0 h 144"/>
              <a:gd name="T16" fmla="*/ 0 w 144"/>
              <a:gd name="T17" fmla="*/ 4 h 144"/>
              <a:gd name="T18" fmla="*/ 1 w 144"/>
              <a:gd name="T19" fmla="*/ 7 h 144"/>
              <a:gd name="T20" fmla="*/ 66 w 144"/>
              <a:gd name="T21" fmla="*/ 72 h 144"/>
              <a:gd name="T22" fmla="*/ 1 w 144"/>
              <a:gd name="T23" fmla="*/ 137 h 144"/>
              <a:gd name="T24" fmla="*/ 0 w 144"/>
              <a:gd name="T25" fmla="*/ 140 h 144"/>
              <a:gd name="T26" fmla="*/ 4 w 144"/>
              <a:gd name="T27" fmla="*/ 144 h 144"/>
              <a:gd name="T28" fmla="*/ 7 w 144"/>
              <a:gd name="T29" fmla="*/ 143 h 144"/>
              <a:gd name="T30" fmla="*/ 72 w 144"/>
              <a:gd name="T31" fmla="*/ 78 h 144"/>
              <a:gd name="T32" fmla="*/ 137 w 144"/>
              <a:gd name="T33" fmla="*/ 143 h 144"/>
              <a:gd name="T34" fmla="*/ 140 w 144"/>
              <a:gd name="T35" fmla="*/ 144 h 144"/>
              <a:gd name="T36" fmla="*/ 144 w 144"/>
              <a:gd name="T37" fmla="*/ 140 h 144"/>
              <a:gd name="T38" fmla="*/ 143 w 144"/>
              <a:gd name="T39" fmla="*/ 137 h 144"/>
              <a:gd name="T40" fmla="*/ 78 w 144"/>
              <a:gd name="T41" fmla="*/ 72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rgbClr val="C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5" name="Freeform 28"/>
          <p:cNvSpPr>
            <a:spLocks/>
          </p:cNvSpPr>
          <p:nvPr/>
        </p:nvSpPr>
        <p:spPr bwMode="auto">
          <a:xfrm>
            <a:off x="1433952" y="3321328"/>
            <a:ext cx="484896" cy="334042"/>
          </a:xfrm>
          <a:custGeom>
            <a:avLst/>
            <a:gdLst>
              <a:gd name="T0" fmla="*/ 176 w 176"/>
              <a:gd name="T1" fmla="*/ 4 h 120"/>
              <a:gd name="T2" fmla="*/ 172 w 176"/>
              <a:gd name="T3" fmla="*/ 0 h 120"/>
              <a:gd name="T4" fmla="*/ 169 w 176"/>
              <a:gd name="T5" fmla="*/ 1 h 120"/>
              <a:gd name="T6" fmla="*/ 169 w 176"/>
              <a:gd name="T7" fmla="*/ 1 h 120"/>
              <a:gd name="T8" fmla="*/ 64 w 176"/>
              <a:gd name="T9" fmla="*/ 110 h 120"/>
              <a:gd name="T10" fmla="*/ 7 w 176"/>
              <a:gd name="T11" fmla="*/ 53 h 120"/>
              <a:gd name="T12" fmla="*/ 4 w 176"/>
              <a:gd name="T13" fmla="*/ 52 h 120"/>
              <a:gd name="T14" fmla="*/ 0 w 176"/>
              <a:gd name="T15" fmla="*/ 56 h 120"/>
              <a:gd name="T16" fmla="*/ 1 w 176"/>
              <a:gd name="T17" fmla="*/ 59 h 120"/>
              <a:gd name="T18" fmla="*/ 61 w 176"/>
              <a:gd name="T19" fmla="*/ 119 h 120"/>
              <a:gd name="T20" fmla="*/ 64 w 176"/>
              <a:gd name="T21" fmla="*/ 120 h 120"/>
              <a:gd name="T22" fmla="*/ 67 w 176"/>
              <a:gd name="T23" fmla="*/ 119 h 120"/>
              <a:gd name="T24" fmla="*/ 67 w 176"/>
              <a:gd name="T25" fmla="*/ 119 h 120"/>
              <a:gd name="T26" fmla="*/ 175 w 176"/>
              <a:gd name="T27" fmla="*/ 7 h 120"/>
              <a:gd name="T28" fmla="*/ 175 w 176"/>
              <a:gd name="T29" fmla="*/ 7 h 120"/>
              <a:gd name="T30" fmla="*/ 176 w 176"/>
              <a:gd name="T31" fmla="*/ 4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6" h="120">
                <a:moveTo>
                  <a:pt x="176" y="4"/>
                </a:moveTo>
                <a:cubicBezTo>
                  <a:pt x="176" y="2"/>
                  <a:pt x="174" y="0"/>
                  <a:pt x="172" y="0"/>
                </a:cubicBezTo>
                <a:cubicBezTo>
                  <a:pt x="171" y="0"/>
                  <a:pt x="170" y="0"/>
                  <a:pt x="169" y="1"/>
                </a:cubicBezTo>
                <a:cubicBezTo>
                  <a:pt x="169" y="1"/>
                  <a:pt x="169" y="1"/>
                  <a:pt x="169" y="1"/>
                </a:cubicBezTo>
                <a:cubicBezTo>
                  <a:pt x="64" y="110"/>
                  <a:pt x="64" y="110"/>
                  <a:pt x="64" y="110"/>
                </a:cubicBezTo>
                <a:cubicBezTo>
                  <a:pt x="7" y="53"/>
                  <a:pt x="7" y="53"/>
                  <a:pt x="7" y="53"/>
                </a:cubicBezTo>
                <a:cubicBezTo>
                  <a:pt x="6" y="52"/>
                  <a:pt x="5" y="52"/>
                  <a:pt x="4" y="52"/>
                </a:cubicBezTo>
                <a:cubicBezTo>
                  <a:pt x="2" y="52"/>
                  <a:pt x="0" y="54"/>
                  <a:pt x="0" y="56"/>
                </a:cubicBezTo>
                <a:cubicBezTo>
                  <a:pt x="0" y="57"/>
                  <a:pt x="0" y="58"/>
                  <a:pt x="1" y="59"/>
                </a:cubicBezTo>
                <a:cubicBezTo>
                  <a:pt x="61" y="119"/>
                  <a:pt x="61" y="119"/>
                  <a:pt x="61" y="119"/>
                </a:cubicBezTo>
                <a:cubicBezTo>
                  <a:pt x="62" y="120"/>
                  <a:pt x="63" y="120"/>
                  <a:pt x="64" y="120"/>
                </a:cubicBezTo>
                <a:cubicBezTo>
                  <a:pt x="65" y="120"/>
                  <a:pt x="66" y="120"/>
                  <a:pt x="67" y="119"/>
                </a:cubicBezTo>
                <a:cubicBezTo>
                  <a:pt x="67" y="119"/>
                  <a:pt x="67" y="119"/>
                  <a:pt x="67" y="119"/>
                </a:cubicBezTo>
                <a:cubicBezTo>
                  <a:pt x="175" y="7"/>
                  <a:pt x="175" y="7"/>
                  <a:pt x="175" y="7"/>
                </a:cubicBezTo>
                <a:cubicBezTo>
                  <a:pt x="175" y="7"/>
                  <a:pt x="175" y="7"/>
                  <a:pt x="175" y="7"/>
                </a:cubicBezTo>
                <a:cubicBezTo>
                  <a:pt x="176" y="6"/>
                  <a:pt x="176" y="5"/>
                  <a:pt x="176" y="4"/>
                </a:cubicBezTo>
              </a:path>
            </a:pathLst>
          </a:custGeom>
          <a:solidFill>
            <a:schemeClr val="accent2"/>
          </a:solidFill>
          <a:ln>
            <a:solidFill>
              <a:srgbClr val="00B05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7" name="TextBox 23"/>
          <p:cNvSpPr txBox="1"/>
          <p:nvPr/>
        </p:nvSpPr>
        <p:spPr>
          <a:xfrm>
            <a:off x="2062399" y="3979578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Punkt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 2</a:t>
            </a:r>
            <a:endParaRPr lang="uk-UA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8" name="Freeform 28"/>
          <p:cNvSpPr>
            <a:spLocks/>
          </p:cNvSpPr>
          <p:nvPr/>
        </p:nvSpPr>
        <p:spPr bwMode="auto">
          <a:xfrm>
            <a:off x="1433952" y="4074167"/>
            <a:ext cx="484896" cy="334042"/>
          </a:xfrm>
          <a:custGeom>
            <a:avLst/>
            <a:gdLst>
              <a:gd name="T0" fmla="*/ 176 w 176"/>
              <a:gd name="T1" fmla="*/ 4 h 120"/>
              <a:gd name="T2" fmla="*/ 172 w 176"/>
              <a:gd name="T3" fmla="*/ 0 h 120"/>
              <a:gd name="T4" fmla="*/ 169 w 176"/>
              <a:gd name="T5" fmla="*/ 1 h 120"/>
              <a:gd name="T6" fmla="*/ 169 w 176"/>
              <a:gd name="T7" fmla="*/ 1 h 120"/>
              <a:gd name="T8" fmla="*/ 64 w 176"/>
              <a:gd name="T9" fmla="*/ 110 h 120"/>
              <a:gd name="T10" fmla="*/ 7 w 176"/>
              <a:gd name="T11" fmla="*/ 53 h 120"/>
              <a:gd name="T12" fmla="*/ 4 w 176"/>
              <a:gd name="T13" fmla="*/ 52 h 120"/>
              <a:gd name="T14" fmla="*/ 0 w 176"/>
              <a:gd name="T15" fmla="*/ 56 h 120"/>
              <a:gd name="T16" fmla="*/ 1 w 176"/>
              <a:gd name="T17" fmla="*/ 59 h 120"/>
              <a:gd name="T18" fmla="*/ 61 w 176"/>
              <a:gd name="T19" fmla="*/ 119 h 120"/>
              <a:gd name="T20" fmla="*/ 64 w 176"/>
              <a:gd name="T21" fmla="*/ 120 h 120"/>
              <a:gd name="T22" fmla="*/ 67 w 176"/>
              <a:gd name="T23" fmla="*/ 119 h 120"/>
              <a:gd name="T24" fmla="*/ 67 w 176"/>
              <a:gd name="T25" fmla="*/ 119 h 120"/>
              <a:gd name="T26" fmla="*/ 175 w 176"/>
              <a:gd name="T27" fmla="*/ 7 h 120"/>
              <a:gd name="T28" fmla="*/ 175 w 176"/>
              <a:gd name="T29" fmla="*/ 7 h 120"/>
              <a:gd name="T30" fmla="*/ 176 w 176"/>
              <a:gd name="T31" fmla="*/ 4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6" h="120">
                <a:moveTo>
                  <a:pt x="176" y="4"/>
                </a:moveTo>
                <a:cubicBezTo>
                  <a:pt x="176" y="2"/>
                  <a:pt x="174" y="0"/>
                  <a:pt x="172" y="0"/>
                </a:cubicBezTo>
                <a:cubicBezTo>
                  <a:pt x="171" y="0"/>
                  <a:pt x="170" y="0"/>
                  <a:pt x="169" y="1"/>
                </a:cubicBezTo>
                <a:cubicBezTo>
                  <a:pt x="169" y="1"/>
                  <a:pt x="169" y="1"/>
                  <a:pt x="169" y="1"/>
                </a:cubicBezTo>
                <a:cubicBezTo>
                  <a:pt x="64" y="110"/>
                  <a:pt x="64" y="110"/>
                  <a:pt x="64" y="110"/>
                </a:cubicBezTo>
                <a:cubicBezTo>
                  <a:pt x="7" y="53"/>
                  <a:pt x="7" y="53"/>
                  <a:pt x="7" y="53"/>
                </a:cubicBezTo>
                <a:cubicBezTo>
                  <a:pt x="6" y="52"/>
                  <a:pt x="5" y="52"/>
                  <a:pt x="4" y="52"/>
                </a:cubicBezTo>
                <a:cubicBezTo>
                  <a:pt x="2" y="52"/>
                  <a:pt x="0" y="54"/>
                  <a:pt x="0" y="56"/>
                </a:cubicBezTo>
                <a:cubicBezTo>
                  <a:pt x="0" y="57"/>
                  <a:pt x="0" y="58"/>
                  <a:pt x="1" y="59"/>
                </a:cubicBezTo>
                <a:cubicBezTo>
                  <a:pt x="61" y="119"/>
                  <a:pt x="61" y="119"/>
                  <a:pt x="61" y="119"/>
                </a:cubicBezTo>
                <a:cubicBezTo>
                  <a:pt x="62" y="120"/>
                  <a:pt x="63" y="120"/>
                  <a:pt x="64" y="120"/>
                </a:cubicBezTo>
                <a:cubicBezTo>
                  <a:pt x="65" y="120"/>
                  <a:pt x="66" y="120"/>
                  <a:pt x="67" y="119"/>
                </a:cubicBezTo>
                <a:cubicBezTo>
                  <a:pt x="67" y="119"/>
                  <a:pt x="67" y="119"/>
                  <a:pt x="67" y="119"/>
                </a:cubicBezTo>
                <a:cubicBezTo>
                  <a:pt x="175" y="7"/>
                  <a:pt x="175" y="7"/>
                  <a:pt x="175" y="7"/>
                </a:cubicBezTo>
                <a:cubicBezTo>
                  <a:pt x="175" y="7"/>
                  <a:pt x="175" y="7"/>
                  <a:pt x="175" y="7"/>
                </a:cubicBezTo>
                <a:cubicBezTo>
                  <a:pt x="176" y="6"/>
                  <a:pt x="176" y="5"/>
                  <a:pt x="176" y="4"/>
                </a:cubicBezTo>
              </a:path>
            </a:pathLst>
          </a:custGeom>
          <a:solidFill>
            <a:schemeClr val="accent2"/>
          </a:solidFill>
          <a:ln>
            <a:solidFill>
              <a:srgbClr val="00B05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9" name="TextBox 23"/>
          <p:cNvSpPr txBox="1"/>
          <p:nvPr/>
        </p:nvSpPr>
        <p:spPr>
          <a:xfrm>
            <a:off x="2062399" y="4732417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Punkt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 3</a:t>
            </a:r>
            <a:endParaRPr lang="uk-UA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Freeform 28"/>
          <p:cNvSpPr>
            <a:spLocks/>
          </p:cNvSpPr>
          <p:nvPr/>
        </p:nvSpPr>
        <p:spPr bwMode="auto">
          <a:xfrm>
            <a:off x="1433952" y="4827006"/>
            <a:ext cx="484896" cy="334042"/>
          </a:xfrm>
          <a:custGeom>
            <a:avLst/>
            <a:gdLst>
              <a:gd name="T0" fmla="*/ 176 w 176"/>
              <a:gd name="T1" fmla="*/ 4 h 120"/>
              <a:gd name="T2" fmla="*/ 172 w 176"/>
              <a:gd name="T3" fmla="*/ 0 h 120"/>
              <a:gd name="T4" fmla="*/ 169 w 176"/>
              <a:gd name="T5" fmla="*/ 1 h 120"/>
              <a:gd name="T6" fmla="*/ 169 w 176"/>
              <a:gd name="T7" fmla="*/ 1 h 120"/>
              <a:gd name="T8" fmla="*/ 64 w 176"/>
              <a:gd name="T9" fmla="*/ 110 h 120"/>
              <a:gd name="T10" fmla="*/ 7 w 176"/>
              <a:gd name="T11" fmla="*/ 53 h 120"/>
              <a:gd name="T12" fmla="*/ 4 w 176"/>
              <a:gd name="T13" fmla="*/ 52 h 120"/>
              <a:gd name="T14" fmla="*/ 0 w 176"/>
              <a:gd name="T15" fmla="*/ 56 h 120"/>
              <a:gd name="T16" fmla="*/ 1 w 176"/>
              <a:gd name="T17" fmla="*/ 59 h 120"/>
              <a:gd name="T18" fmla="*/ 61 w 176"/>
              <a:gd name="T19" fmla="*/ 119 h 120"/>
              <a:gd name="T20" fmla="*/ 64 w 176"/>
              <a:gd name="T21" fmla="*/ 120 h 120"/>
              <a:gd name="T22" fmla="*/ 67 w 176"/>
              <a:gd name="T23" fmla="*/ 119 h 120"/>
              <a:gd name="T24" fmla="*/ 67 w 176"/>
              <a:gd name="T25" fmla="*/ 119 h 120"/>
              <a:gd name="T26" fmla="*/ 175 w 176"/>
              <a:gd name="T27" fmla="*/ 7 h 120"/>
              <a:gd name="T28" fmla="*/ 175 w 176"/>
              <a:gd name="T29" fmla="*/ 7 h 120"/>
              <a:gd name="T30" fmla="*/ 176 w 176"/>
              <a:gd name="T31" fmla="*/ 4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6" h="120">
                <a:moveTo>
                  <a:pt x="176" y="4"/>
                </a:moveTo>
                <a:cubicBezTo>
                  <a:pt x="176" y="2"/>
                  <a:pt x="174" y="0"/>
                  <a:pt x="172" y="0"/>
                </a:cubicBezTo>
                <a:cubicBezTo>
                  <a:pt x="171" y="0"/>
                  <a:pt x="170" y="0"/>
                  <a:pt x="169" y="1"/>
                </a:cubicBezTo>
                <a:cubicBezTo>
                  <a:pt x="169" y="1"/>
                  <a:pt x="169" y="1"/>
                  <a:pt x="169" y="1"/>
                </a:cubicBezTo>
                <a:cubicBezTo>
                  <a:pt x="64" y="110"/>
                  <a:pt x="64" y="110"/>
                  <a:pt x="64" y="110"/>
                </a:cubicBezTo>
                <a:cubicBezTo>
                  <a:pt x="7" y="53"/>
                  <a:pt x="7" y="53"/>
                  <a:pt x="7" y="53"/>
                </a:cubicBezTo>
                <a:cubicBezTo>
                  <a:pt x="6" y="52"/>
                  <a:pt x="5" y="52"/>
                  <a:pt x="4" y="52"/>
                </a:cubicBezTo>
                <a:cubicBezTo>
                  <a:pt x="2" y="52"/>
                  <a:pt x="0" y="54"/>
                  <a:pt x="0" y="56"/>
                </a:cubicBezTo>
                <a:cubicBezTo>
                  <a:pt x="0" y="57"/>
                  <a:pt x="0" y="58"/>
                  <a:pt x="1" y="59"/>
                </a:cubicBezTo>
                <a:cubicBezTo>
                  <a:pt x="61" y="119"/>
                  <a:pt x="61" y="119"/>
                  <a:pt x="61" y="119"/>
                </a:cubicBezTo>
                <a:cubicBezTo>
                  <a:pt x="62" y="120"/>
                  <a:pt x="63" y="120"/>
                  <a:pt x="64" y="120"/>
                </a:cubicBezTo>
                <a:cubicBezTo>
                  <a:pt x="65" y="120"/>
                  <a:pt x="66" y="120"/>
                  <a:pt x="67" y="119"/>
                </a:cubicBezTo>
                <a:cubicBezTo>
                  <a:pt x="67" y="119"/>
                  <a:pt x="67" y="119"/>
                  <a:pt x="67" y="119"/>
                </a:cubicBezTo>
                <a:cubicBezTo>
                  <a:pt x="175" y="7"/>
                  <a:pt x="175" y="7"/>
                  <a:pt x="175" y="7"/>
                </a:cubicBezTo>
                <a:cubicBezTo>
                  <a:pt x="175" y="7"/>
                  <a:pt x="175" y="7"/>
                  <a:pt x="175" y="7"/>
                </a:cubicBezTo>
                <a:cubicBezTo>
                  <a:pt x="176" y="6"/>
                  <a:pt x="176" y="5"/>
                  <a:pt x="176" y="4"/>
                </a:cubicBezTo>
              </a:path>
            </a:pathLst>
          </a:custGeom>
          <a:solidFill>
            <a:schemeClr val="accent2"/>
          </a:solidFill>
          <a:ln>
            <a:solidFill>
              <a:srgbClr val="00B05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TextBox 23"/>
          <p:cNvSpPr txBox="1"/>
          <p:nvPr/>
        </p:nvSpPr>
        <p:spPr>
          <a:xfrm>
            <a:off x="2062399" y="5485256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Punkt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 4</a:t>
            </a:r>
            <a:endParaRPr lang="uk-UA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2" name="Freeform 28"/>
          <p:cNvSpPr>
            <a:spLocks/>
          </p:cNvSpPr>
          <p:nvPr/>
        </p:nvSpPr>
        <p:spPr bwMode="auto">
          <a:xfrm>
            <a:off x="1433952" y="5579845"/>
            <a:ext cx="484896" cy="334042"/>
          </a:xfrm>
          <a:custGeom>
            <a:avLst/>
            <a:gdLst>
              <a:gd name="T0" fmla="*/ 176 w 176"/>
              <a:gd name="T1" fmla="*/ 4 h 120"/>
              <a:gd name="T2" fmla="*/ 172 w 176"/>
              <a:gd name="T3" fmla="*/ 0 h 120"/>
              <a:gd name="T4" fmla="*/ 169 w 176"/>
              <a:gd name="T5" fmla="*/ 1 h 120"/>
              <a:gd name="T6" fmla="*/ 169 w 176"/>
              <a:gd name="T7" fmla="*/ 1 h 120"/>
              <a:gd name="T8" fmla="*/ 64 w 176"/>
              <a:gd name="T9" fmla="*/ 110 h 120"/>
              <a:gd name="T10" fmla="*/ 7 w 176"/>
              <a:gd name="T11" fmla="*/ 53 h 120"/>
              <a:gd name="T12" fmla="*/ 4 w 176"/>
              <a:gd name="T13" fmla="*/ 52 h 120"/>
              <a:gd name="T14" fmla="*/ 0 w 176"/>
              <a:gd name="T15" fmla="*/ 56 h 120"/>
              <a:gd name="T16" fmla="*/ 1 w 176"/>
              <a:gd name="T17" fmla="*/ 59 h 120"/>
              <a:gd name="T18" fmla="*/ 61 w 176"/>
              <a:gd name="T19" fmla="*/ 119 h 120"/>
              <a:gd name="T20" fmla="*/ 64 w 176"/>
              <a:gd name="T21" fmla="*/ 120 h 120"/>
              <a:gd name="T22" fmla="*/ 67 w 176"/>
              <a:gd name="T23" fmla="*/ 119 h 120"/>
              <a:gd name="T24" fmla="*/ 67 w 176"/>
              <a:gd name="T25" fmla="*/ 119 h 120"/>
              <a:gd name="T26" fmla="*/ 175 w 176"/>
              <a:gd name="T27" fmla="*/ 7 h 120"/>
              <a:gd name="T28" fmla="*/ 175 w 176"/>
              <a:gd name="T29" fmla="*/ 7 h 120"/>
              <a:gd name="T30" fmla="*/ 176 w 176"/>
              <a:gd name="T31" fmla="*/ 4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6" h="120">
                <a:moveTo>
                  <a:pt x="176" y="4"/>
                </a:moveTo>
                <a:cubicBezTo>
                  <a:pt x="176" y="2"/>
                  <a:pt x="174" y="0"/>
                  <a:pt x="172" y="0"/>
                </a:cubicBezTo>
                <a:cubicBezTo>
                  <a:pt x="171" y="0"/>
                  <a:pt x="170" y="0"/>
                  <a:pt x="169" y="1"/>
                </a:cubicBezTo>
                <a:cubicBezTo>
                  <a:pt x="169" y="1"/>
                  <a:pt x="169" y="1"/>
                  <a:pt x="169" y="1"/>
                </a:cubicBezTo>
                <a:cubicBezTo>
                  <a:pt x="64" y="110"/>
                  <a:pt x="64" y="110"/>
                  <a:pt x="64" y="110"/>
                </a:cubicBezTo>
                <a:cubicBezTo>
                  <a:pt x="7" y="53"/>
                  <a:pt x="7" y="53"/>
                  <a:pt x="7" y="53"/>
                </a:cubicBezTo>
                <a:cubicBezTo>
                  <a:pt x="6" y="52"/>
                  <a:pt x="5" y="52"/>
                  <a:pt x="4" y="52"/>
                </a:cubicBezTo>
                <a:cubicBezTo>
                  <a:pt x="2" y="52"/>
                  <a:pt x="0" y="54"/>
                  <a:pt x="0" y="56"/>
                </a:cubicBezTo>
                <a:cubicBezTo>
                  <a:pt x="0" y="57"/>
                  <a:pt x="0" y="58"/>
                  <a:pt x="1" y="59"/>
                </a:cubicBezTo>
                <a:cubicBezTo>
                  <a:pt x="61" y="119"/>
                  <a:pt x="61" y="119"/>
                  <a:pt x="61" y="119"/>
                </a:cubicBezTo>
                <a:cubicBezTo>
                  <a:pt x="62" y="120"/>
                  <a:pt x="63" y="120"/>
                  <a:pt x="64" y="120"/>
                </a:cubicBezTo>
                <a:cubicBezTo>
                  <a:pt x="65" y="120"/>
                  <a:pt x="66" y="120"/>
                  <a:pt x="67" y="119"/>
                </a:cubicBezTo>
                <a:cubicBezTo>
                  <a:pt x="67" y="119"/>
                  <a:pt x="67" y="119"/>
                  <a:pt x="67" y="119"/>
                </a:cubicBezTo>
                <a:cubicBezTo>
                  <a:pt x="175" y="7"/>
                  <a:pt x="175" y="7"/>
                  <a:pt x="175" y="7"/>
                </a:cubicBezTo>
                <a:cubicBezTo>
                  <a:pt x="175" y="7"/>
                  <a:pt x="175" y="7"/>
                  <a:pt x="175" y="7"/>
                </a:cubicBezTo>
                <a:cubicBezTo>
                  <a:pt x="176" y="6"/>
                  <a:pt x="176" y="5"/>
                  <a:pt x="176" y="4"/>
                </a:cubicBezTo>
              </a:path>
            </a:pathLst>
          </a:custGeom>
          <a:solidFill>
            <a:schemeClr val="accent2"/>
          </a:solidFill>
          <a:ln>
            <a:solidFill>
              <a:srgbClr val="00B05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23"/>
          <p:cNvSpPr txBox="1"/>
          <p:nvPr/>
        </p:nvSpPr>
        <p:spPr>
          <a:xfrm>
            <a:off x="2062399" y="6238095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Punkt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 5</a:t>
            </a:r>
            <a:endParaRPr lang="uk-UA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4" name="Freeform 28"/>
          <p:cNvSpPr>
            <a:spLocks/>
          </p:cNvSpPr>
          <p:nvPr/>
        </p:nvSpPr>
        <p:spPr bwMode="auto">
          <a:xfrm>
            <a:off x="1433952" y="6332684"/>
            <a:ext cx="484896" cy="334042"/>
          </a:xfrm>
          <a:custGeom>
            <a:avLst/>
            <a:gdLst>
              <a:gd name="T0" fmla="*/ 176 w 176"/>
              <a:gd name="T1" fmla="*/ 4 h 120"/>
              <a:gd name="T2" fmla="*/ 172 w 176"/>
              <a:gd name="T3" fmla="*/ 0 h 120"/>
              <a:gd name="T4" fmla="*/ 169 w 176"/>
              <a:gd name="T5" fmla="*/ 1 h 120"/>
              <a:gd name="T6" fmla="*/ 169 w 176"/>
              <a:gd name="T7" fmla="*/ 1 h 120"/>
              <a:gd name="T8" fmla="*/ 64 w 176"/>
              <a:gd name="T9" fmla="*/ 110 h 120"/>
              <a:gd name="T10" fmla="*/ 7 w 176"/>
              <a:gd name="T11" fmla="*/ 53 h 120"/>
              <a:gd name="T12" fmla="*/ 4 w 176"/>
              <a:gd name="T13" fmla="*/ 52 h 120"/>
              <a:gd name="T14" fmla="*/ 0 w 176"/>
              <a:gd name="T15" fmla="*/ 56 h 120"/>
              <a:gd name="T16" fmla="*/ 1 w 176"/>
              <a:gd name="T17" fmla="*/ 59 h 120"/>
              <a:gd name="T18" fmla="*/ 61 w 176"/>
              <a:gd name="T19" fmla="*/ 119 h 120"/>
              <a:gd name="T20" fmla="*/ 64 w 176"/>
              <a:gd name="T21" fmla="*/ 120 h 120"/>
              <a:gd name="T22" fmla="*/ 67 w 176"/>
              <a:gd name="T23" fmla="*/ 119 h 120"/>
              <a:gd name="T24" fmla="*/ 67 w 176"/>
              <a:gd name="T25" fmla="*/ 119 h 120"/>
              <a:gd name="T26" fmla="*/ 175 w 176"/>
              <a:gd name="T27" fmla="*/ 7 h 120"/>
              <a:gd name="T28" fmla="*/ 175 w 176"/>
              <a:gd name="T29" fmla="*/ 7 h 120"/>
              <a:gd name="T30" fmla="*/ 176 w 176"/>
              <a:gd name="T31" fmla="*/ 4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6" h="120">
                <a:moveTo>
                  <a:pt x="176" y="4"/>
                </a:moveTo>
                <a:cubicBezTo>
                  <a:pt x="176" y="2"/>
                  <a:pt x="174" y="0"/>
                  <a:pt x="172" y="0"/>
                </a:cubicBezTo>
                <a:cubicBezTo>
                  <a:pt x="171" y="0"/>
                  <a:pt x="170" y="0"/>
                  <a:pt x="169" y="1"/>
                </a:cubicBezTo>
                <a:cubicBezTo>
                  <a:pt x="169" y="1"/>
                  <a:pt x="169" y="1"/>
                  <a:pt x="169" y="1"/>
                </a:cubicBezTo>
                <a:cubicBezTo>
                  <a:pt x="64" y="110"/>
                  <a:pt x="64" y="110"/>
                  <a:pt x="64" y="110"/>
                </a:cubicBezTo>
                <a:cubicBezTo>
                  <a:pt x="7" y="53"/>
                  <a:pt x="7" y="53"/>
                  <a:pt x="7" y="53"/>
                </a:cubicBezTo>
                <a:cubicBezTo>
                  <a:pt x="6" y="52"/>
                  <a:pt x="5" y="52"/>
                  <a:pt x="4" y="52"/>
                </a:cubicBezTo>
                <a:cubicBezTo>
                  <a:pt x="2" y="52"/>
                  <a:pt x="0" y="54"/>
                  <a:pt x="0" y="56"/>
                </a:cubicBezTo>
                <a:cubicBezTo>
                  <a:pt x="0" y="57"/>
                  <a:pt x="0" y="58"/>
                  <a:pt x="1" y="59"/>
                </a:cubicBezTo>
                <a:cubicBezTo>
                  <a:pt x="61" y="119"/>
                  <a:pt x="61" y="119"/>
                  <a:pt x="61" y="119"/>
                </a:cubicBezTo>
                <a:cubicBezTo>
                  <a:pt x="62" y="120"/>
                  <a:pt x="63" y="120"/>
                  <a:pt x="64" y="120"/>
                </a:cubicBezTo>
                <a:cubicBezTo>
                  <a:pt x="65" y="120"/>
                  <a:pt x="66" y="120"/>
                  <a:pt x="67" y="119"/>
                </a:cubicBezTo>
                <a:cubicBezTo>
                  <a:pt x="67" y="119"/>
                  <a:pt x="67" y="119"/>
                  <a:pt x="67" y="119"/>
                </a:cubicBezTo>
                <a:cubicBezTo>
                  <a:pt x="175" y="7"/>
                  <a:pt x="175" y="7"/>
                  <a:pt x="175" y="7"/>
                </a:cubicBezTo>
                <a:cubicBezTo>
                  <a:pt x="175" y="7"/>
                  <a:pt x="175" y="7"/>
                  <a:pt x="175" y="7"/>
                </a:cubicBezTo>
                <a:cubicBezTo>
                  <a:pt x="176" y="6"/>
                  <a:pt x="176" y="5"/>
                  <a:pt x="176" y="4"/>
                </a:cubicBezTo>
              </a:path>
            </a:pathLst>
          </a:custGeom>
          <a:solidFill>
            <a:schemeClr val="accent2"/>
          </a:solidFill>
          <a:ln>
            <a:solidFill>
              <a:srgbClr val="00B05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2062399" y="6990934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Punkt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 6</a:t>
            </a:r>
            <a:endParaRPr lang="uk-UA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6" name="Freeform 28"/>
          <p:cNvSpPr>
            <a:spLocks/>
          </p:cNvSpPr>
          <p:nvPr/>
        </p:nvSpPr>
        <p:spPr bwMode="auto">
          <a:xfrm>
            <a:off x="1433952" y="7085523"/>
            <a:ext cx="484896" cy="334042"/>
          </a:xfrm>
          <a:custGeom>
            <a:avLst/>
            <a:gdLst>
              <a:gd name="T0" fmla="*/ 176 w 176"/>
              <a:gd name="T1" fmla="*/ 4 h 120"/>
              <a:gd name="T2" fmla="*/ 172 w 176"/>
              <a:gd name="T3" fmla="*/ 0 h 120"/>
              <a:gd name="T4" fmla="*/ 169 w 176"/>
              <a:gd name="T5" fmla="*/ 1 h 120"/>
              <a:gd name="T6" fmla="*/ 169 w 176"/>
              <a:gd name="T7" fmla="*/ 1 h 120"/>
              <a:gd name="T8" fmla="*/ 64 w 176"/>
              <a:gd name="T9" fmla="*/ 110 h 120"/>
              <a:gd name="T10" fmla="*/ 7 w 176"/>
              <a:gd name="T11" fmla="*/ 53 h 120"/>
              <a:gd name="T12" fmla="*/ 4 w 176"/>
              <a:gd name="T13" fmla="*/ 52 h 120"/>
              <a:gd name="T14" fmla="*/ 0 w 176"/>
              <a:gd name="T15" fmla="*/ 56 h 120"/>
              <a:gd name="T16" fmla="*/ 1 w 176"/>
              <a:gd name="T17" fmla="*/ 59 h 120"/>
              <a:gd name="T18" fmla="*/ 61 w 176"/>
              <a:gd name="T19" fmla="*/ 119 h 120"/>
              <a:gd name="T20" fmla="*/ 64 w 176"/>
              <a:gd name="T21" fmla="*/ 120 h 120"/>
              <a:gd name="T22" fmla="*/ 67 w 176"/>
              <a:gd name="T23" fmla="*/ 119 h 120"/>
              <a:gd name="T24" fmla="*/ 67 w 176"/>
              <a:gd name="T25" fmla="*/ 119 h 120"/>
              <a:gd name="T26" fmla="*/ 175 w 176"/>
              <a:gd name="T27" fmla="*/ 7 h 120"/>
              <a:gd name="T28" fmla="*/ 175 w 176"/>
              <a:gd name="T29" fmla="*/ 7 h 120"/>
              <a:gd name="T30" fmla="*/ 176 w 176"/>
              <a:gd name="T31" fmla="*/ 4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6" h="120">
                <a:moveTo>
                  <a:pt x="176" y="4"/>
                </a:moveTo>
                <a:cubicBezTo>
                  <a:pt x="176" y="2"/>
                  <a:pt x="174" y="0"/>
                  <a:pt x="172" y="0"/>
                </a:cubicBezTo>
                <a:cubicBezTo>
                  <a:pt x="171" y="0"/>
                  <a:pt x="170" y="0"/>
                  <a:pt x="169" y="1"/>
                </a:cubicBezTo>
                <a:cubicBezTo>
                  <a:pt x="169" y="1"/>
                  <a:pt x="169" y="1"/>
                  <a:pt x="169" y="1"/>
                </a:cubicBezTo>
                <a:cubicBezTo>
                  <a:pt x="64" y="110"/>
                  <a:pt x="64" y="110"/>
                  <a:pt x="64" y="110"/>
                </a:cubicBezTo>
                <a:cubicBezTo>
                  <a:pt x="7" y="53"/>
                  <a:pt x="7" y="53"/>
                  <a:pt x="7" y="53"/>
                </a:cubicBezTo>
                <a:cubicBezTo>
                  <a:pt x="6" y="52"/>
                  <a:pt x="5" y="52"/>
                  <a:pt x="4" y="52"/>
                </a:cubicBezTo>
                <a:cubicBezTo>
                  <a:pt x="2" y="52"/>
                  <a:pt x="0" y="54"/>
                  <a:pt x="0" y="56"/>
                </a:cubicBezTo>
                <a:cubicBezTo>
                  <a:pt x="0" y="57"/>
                  <a:pt x="0" y="58"/>
                  <a:pt x="1" y="59"/>
                </a:cubicBezTo>
                <a:cubicBezTo>
                  <a:pt x="61" y="119"/>
                  <a:pt x="61" y="119"/>
                  <a:pt x="61" y="119"/>
                </a:cubicBezTo>
                <a:cubicBezTo>
                  <a:pt x="62" y="120"/>
                  <a:pt x="63" y="120"/>
                  <a:pt x="64" y="120"/>
                </a:cubicBezTo>
                <a:cubicBezTo>
                  <a:pt x="65" y="120"/>
                  <a:pt x="66" y="120"/>
                  <a:pt x="67" y="119"/>
                </a:cubicBezTo>
                <a:cubicBezTo>
                  <a:pt x="67" y="119"/>
                  <a:pt x="67" y="119"/>
                  <a:pt x="67" y="119"/>
                </a:cubicBezTo>
                <a:cubicBezTo>
                  <a:pt x="175" y="7"/>
                  <a:pt x="175" y="7"/>
                  <a:pt x="175" y="7"/>
                </a:cubicBezTo>
                <a:cubicBezTo>
                  <a:pt x="175" y="7"/>
                  <a:pt x="175" y="7"/>
                  <a:pt x="175" y="7"/>
                </a:cubicBezTo>
                <a:cubicBezTo>
                  <a:pt x="176" y="6"/>
                  <a:pt x="176" y="5"/>
                  <a:pt x="176" y="4"/>
                </a:cubicBezTo>
              </a:path>
            </a:pathLst>
          </a:custGeom>
          <a:solidFill>
            <a:schemeClr val="accent2"/>
          </a:solidFill>
          <a:ln>
            <a:solidFill>
              <a:srgbClr val="00B05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7" name="TextBox 3"/>
          <p:cNvSpPr txBox="1"/>
          <p:nvPr/>
        </p:nvSpPr>
        <p:spPr>
          <a:xfrm>
            <a:off x="9729754" y="2306879"/>
            <a:ext cx="566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Abnahme</a:t>
            </a:r>
            <a:r>
              <a:rPr lang="en-US" sz="28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u="sng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Nicht</a:t>
            </a:r>
            <a:r>
              <a:rPr lang="en-US" sz="28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u="sng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Bestanden</a:t>
            </a:r>
            <a:endParaRPr lang="uk-UA" sz="2800" b="1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8" name="TextBox 23"/>
          <p:cNvSpPr txBox="1"/>
          <p:nvPr/>
        </p:nvSpPr>
        <p:spPr>
          <a:xfrm>
            <a:off x="10358202" y="3226739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Punkt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 1</a:t>
            </a:r>
            <a:endParaRPr lang="uk-UA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0" name="TextBox 23"/>
          <p:cNvSpPr txBox="1"/>
          <p:nvPr/>
        </p:nvSpPr>
        <p:spPr>
          <a:xfrm>
            <a:off x="10358202" y="3979578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Punkt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 2</a:t>
            </a:r>
            <a:endParaRPr lang="uk-UA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2" name="TextBox 23"/>
          <p:cNvSpPr txBox="1"/>
          <p:nvPr/>
        </p:nvSpPr>
        <p:spPr>
          <a:xfrm>
            <a:off x="10358202" y="4732417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Punkt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 3</a:t>
            </a:r>
            <a:endParaRPr lang="uk-UA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4" name="TextBox 23"/>
          <p:cNvSpPr txBox="1"/>
          <p:nvPr/>
        </p:nvSpPr>
        <p:spPr>
          <a:xfrm>
            <a:off x="10358202" y="5485256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Punkt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 4</a:t>
            </a:r>
            <a:endParaRPr lang="uk-UA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6" name="TextBox 23"/>
          <p:cNvSpPr txBox="1"/>
          <p:nvPr/>
        </p:nvSpPr>
        <p:spPr>
          <a:xfrm>
            <a:off x="10358202" y="6238095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Punkt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 5</a:t>
            </a:r>
            <a:endParaRPr lang="uk-UA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8" name="TextBox 23"/>
          <p:cNvSpPr txBox="1"/>
          <p:nvPr/>
        </p:nvSpPr>
        <p:spPr>
          <a:xfrm>
            <a:off x="10358202" y="6990934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Punkt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 6</a:t>
            </a:r>
            <a:endParaRPr lang="uk-UA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0" name="Freeform 30"/>
          <p:cNvSpPr>
            <a:spLocks/>
          </p:cNvSpPr>
          <p:nvPr/>
        </p:nvSpPr>
        <p:spPr bwMode="auto">
          <a:xfrm>
            <a:off x="9901002" y="3289000"/>
            <a:ext cx="398697" cy="398697"/>
          </a:xfrm>
          <a:custGeom>
            <a:avLst/>
            <a:gdLst>
              <a:gd name="T0" fmla="*/ 78 w 144"/>
              <a:gd name="T1" fmla="*/ 72 h 144"/>
              <a:gd name="T2" fmla="*/ 143 w 144"/>
              <a:gd name="T3" fmla="*/ 7 h 144"/>
              <a:gd name="T4" fmla="*/ 144 w 144"/>
              <a:gd name="T5" fmla="*/ 4 h 144"/>
              <a:gd name="T6" fmla="*/ 140 w 144"/>
              <a:gd name="T7" fmla="*/ 0 h 144"/>
              <a:gd name="T8" fmla="*/ 137 w 144"/>
              <a:gd name="T9" fmla="*/ 1 h 144"/>
              <a:gd name="T10" fmla="*/ 72 w 144"/>
              <a:gd name="T11" fmla="*/ 66 h 144"/>
              <a:gd name="T12" fmla="*/ 7 w 144"/>
              <a:gd name="T13" fmla="*/ 1 h 144"/>
              <a:gd name="T14" fmla="*/ 4 w 144"/>
              <a:gd name="T15" fmla="*/ 0 h 144"/>
              <a:gd name="T16" fmla="*/ 0 w 144"/>
              <a:gd name="T17" fmla="*/ 4 h 144"/>
              <a:gd name="T18" fmla="*/ 1 w 144"/>
              <a:gd name="T19" fmla="*/ 7 h 144"/>
              <a:gd name="T20" fmla="*/ 66 w 144"/>
              <a:gd name="T21" fmla="*/ 72 h 144"/>
              <a:gd name="T22" fmla="*/ 1 w 144"/>
              <a:gd name="T23" fmla="*/ 137 h 144"/>
              <a:gd name="T24" fmla="*/ 0 w 144"/>
              <a:gd name="T25" fmla="*/ 140 h 144"/>
              <a:gd name="T26" fmla="*/ 4 w 144"/>
              <a:gd name="T27" fmla="*/ 144 h 144"/>
              <a:gd name="T28" fmla="*/ 7 w 144"/>
              <a:gd name="T29" fmla="*/ 143 h 144"/>
              <a:gd name="T30" fmla="*/ 72 w 144"/>
              <a:gd name="T31" fmla="*/ 78 h 144"/>
              <a:gd name="T32" fmla="*/ 137 w 144"/>
              <a:gd name="T33" fmla="*/ 143 h 144"/>
              <a:gd name="T34" fmla="*/ 140 w 144"/>
              <a:gd name="T35" fmla="*/ 144 h 144"/>
              <a:gd name="T36" fmla="*/ 144 w 144"/>
              <a:gd name="T37" fmla="*/ 140 h 144"/>
              <a:gd name="T38" fmla="*/ 143 w 144"/>
              <a:gd name="T39" fmla="*/ 137 h 144"/>
              <a:gd name="T40" fmla="*/ 78 w 144"/>
              <a:gd name="T41" fmla="*/ 72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rgbClr val="C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1" name="Freeform 30"/>
          <p:cNvSpPr>
            <a:spLocks/>
          </p:cNvSpPr>
          <p:nvPr/>
        </p:nvSpPr>
        <p:spPr bwMode="auto">
          <a:xfrm>
            <a:off x="9959505" y="4762351"/>
            <a:ext cx="398697" cy="398697"/>
          </a:xfrm>
          <a:custGeom>
            <a:avLst/>
            <a:gdLst>
              <a:gd name="T0" fmla="*/ 78 w 144"/>
              <a:gd name="T1" fmla="*/ 72 h 144"/>
              <a:gd name="T2" fmla="*/ 143 w 144"/>
              <a:gd name="T3" fmla="*/ 7 h 144"/>
              <a:gd name="T4" fmla="*/ 144 w 144"/>
              <a:gd name="T5" fmla="*/ 4 h 144"/>
              <a:gd name="T6" fmla="*/ 140 w 144"/>
              <a:gd name="T7" fmla="*/ 0 h 144"/>
              <a:gd name="T8" fmla="*/ 137 w 144"/>
              <a:gd name="T9" fmla="*/ 1 h 144"/>
              <a:gd name="T10" fmla="*/ 72 w 144"/>
              <a:gd name="T11" fmla="*/ 66 h 144"/>
              <a:gd name="T12" fmla="*/ 7 w 144"/>
              <a:gd name="T13" fmla="*/ 1 h 144"/>
              <a:gd name="T14" fmla="*/ 4 w 144"/>
              <a:gd name="T15" fmla="*/ 0 h 144"/>
              <a:gd name="T16" fmla="*/ 0 w 144"/>
              <a:gd name="T17" fmla="*/ 4 h 144"/>
              <a:gd name="T18" fmla="*/ 1 w 144"/>
              <a:gd name="T19" fmla="*/ 7 h 144"/>
              <a:gd name="T20" fmla="*/ 66 w 144"/>
              <a:gd name="T21" fmla="*/ 72 h 144"/>
              <a:gd name="T22" fmla="*/ 1 w 144"/>
              <a:gd name="T23" fmla="*/ 137 h 144"/>
              <a:gd name="T24" fmla="*/ 0 w 144"/>
              <a:gd name="T25" fmla="*/ 140 h 144"/>
              <a:gd name="T26" fmla="*/ 4 w 144"/>
              <a:gd name="T27" fmla="*/ 144 h 144"/>
              <a:gd name="T28" fmla="*/ 7 w 144"/>
              <a:gd name="T29" fmla="*/ 143 h 144"/>
              <a:gd name="T30" fmla="*/ 72 w 144"/>
              <a:gd name="T31" fmla="*/ 78 h 144"/>
              <a:gd name="T32" fmla="*/ 137 w 144"/>
              <a:gd name="T33" fmla="*/ 143 h 144"/>
              <a:gd name="T34" fmla="*/ 140 w 144"/>
              <a:gd name="T35" fmla="*/ 144 h 144"/>
              <a:gd name="T36" fmla="*/ 144 w 144"/>
              <a:gd name="T37" fmla="*/ 140 h 144"/>
              <a:gd name="T38" fmla="*/ 143 w 144"/>
              <a:gd name="T39" fmla="*/ 137 h 144"/>
              <a:gd name="T40" fmla="*/ 78 w 144"/>
              <a:gd name="T41" fmla="*/ 72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rgbClr val="C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2" name="Freeform 30"/>
          <p:cNvSpPr>
            <a:spLocks/>
          </p:cNvSpPr>
          <p:nvPr/>
        </p:nvSpPr>
        <p:spPr bwMode="auto">
          <a:xfrm>
            <a:off x="9959505" y="5556408"/>
            <a:ext cx="398697" cy="398697"/>
          </a:xfrm>
          <a:custGeom>
            <a:avLst/>
            <a:gdLst>
              <a:gd name="T0" fmla="*/ 78 w 144"/>
              <a:gd name="T1" fmla="*/ 72 h 144"/>
              <a:gd name="T2" fmla="*/ 143 w 144"/>
              <a:gd name="T3" fmla="*/ 7 h 144"/>
              <a:gd name="T4" fmla="*/ 144 w 144"/>
              <a:gd name="T5" fmla="*/ 4 h 144"/>
              <a:gd name="T6" fmla="*/ 140 w 144"/>
              <a:gd name="T7" fmla="*/ 0 h 144"/>
              <a:gd name="T8" fmla="*/ 137 w 144"/>
              <a:gd name="T9" fmla="*/ 1 h 144"/>
              <a:gd name="T10" fmla="*/ 72 w 144"/>
              <a:gd name="T11" fmla="*/ 66 h 144"/>
              <a:gd name="T12" fmla="*/ 7 w 144"/>
              <a:gd name="T13" fmla="*/ 1 h 144"/>
              <a:gd name="T14" fmla="*/ 4 w 144"/>
              <a:gd name="T15" fmla="*/ 0 h 144"/>
              <a:gd name="T16" fmla="*/ 0 w 144"/>
              <a:gd name="T17" fmla="*/ 4 h 144"/>
              <a:gd name="T18" fmla="*/ 1 w 144"/>
              <a:gd name="T19" fmla="*/ 7 h 144"/>
              <a:gd name="T20" fmla="*/ 66 w 144"/>
              <a:gd name="T21" fmla="*/ 72 h 144"/>
              <a:gd name="T22" fmla="*/ 1 w 144"/>
              <a:gd name="T23" fmla="*/ 137 h 144"/>
              <a:gd name="T24" fmla="*/ 0 w 144"/>
              <a:gd name="T25" fmla="*/ 140 h 144"/>
              <a:gd name="T26" fmla="*/ 4 w 144"/>
              <a:gd name="T27" fmla="*/ 144 h 144"/>
              <a:gd name="T28" fmla="*/ 7 w 144"/>
              <a:gd name="T29" fmla="*/ 143 h 144"/>
              <a:gd name="T30" fmla="*/ 72 w 144"/>
              <a:gd name="T31" fmla="*/ 78 h 144"/>
              <a:gd name="T32" fmla="*/ 137 w 144"/>
              <a:gd name="T33" fmla="*/ 143 h 144"/>
              <a:gd name="T34" fmla="*/ 140 w 144"/>
              <a:gd name="T35" fmla="*/ 144 h 144"/>
              <a:gd name="T36" fmla="*/ 144 w 144"/>
              <a:gd name="T37" fmla="*/ 140 h 144"/>
              <a:gd name="T38" fmla="*/ 143 w 144"/>
              <a:gd name="T39" fmla="*/ 137 h 144"/>
              <a:gd name="T40" fmla="*/ 78 w 144"/>
              <a:gd name="T41" fmla="*/ 72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rgbClr val="C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3" name="Freeform 30"/>
          <p:cNvSpPr>
            <a:spLocks/>
          </p:cNvSpPr>
          <p:nvPr/>
        </p:nvSpPr>
        <p:spPr bwMode="auto">
          <a:xfrm>
            <a:off x="9901002" y="4037521"/>
            <a:ext cx="398697" cy="398697"/>
          </a:xfrm>
          <a:custGeom>
            <a:avLst/>
            <a:gdLst>
              <a:gd name="T0" fmla="*/ 78 w 144"/>
              <a:gd name="T1" fmla="*/ 72 h 144"/>
              <a:gd name="T2" fmla="*/ 143 w 144"/>
              <a:gd name="T3" fmla="*/ 7 h 144"/>
              <a:gd name="T4" fmla="*/ 144 w 144"/>
              <a:gd name="T5" fmla="*/ 4 h 144"/>
              <a:gd name="T6" fmla="*/ 140 w 144"/>
              <a:gd name="T7" fmla="*/ 0 h 144"/>
              <a:gd name="T8" fmla="*/ 137 w 144"/>
              <a:gd name="T9" fmla="*/ 1 h 144"/>
              <a:gd name="T10" fmla="*/ 72 w 144"/>
              <a:gd name="T11" fmla="*/ 66 h 144"/>
              <a:gd name="T12" fmla="*/ 7 w 144"/>
              <a:gd name="T13" fmla="*/ 1 h 144"/>
              <a:gd name="T14" fmla="*/ 4 w 144"/>
              <a:gd name="T15" fmla="*/ 0 h 144"/>
              <a:gd name="T16" fmla="*/ 0 w 144"/>
              <a:gd name="T17" fmla="*/ 4 h 144"/>
              <a:gd name="T18" fmla="*/ 1 w 144"/>
              <a:gd name="T19" fmla="*/ 7 h 144"/>
              <a:gd name="T20" fmla="*/ 66 w 144"/>
              <a:gd name="T21" fmla="*/ 72 h 144"/>
              <a:gd name="T22" fmla="*/ 1 w 144"/>
              <a:gd name="T23" fmla="*/ 137 h 144"/>
              <a:gd name="T24" fmla="*/ 0 w 144"/>
              <a:gd name="T25" fmla="*/ 140 h 144"/>
              <a:gd name="T26" fmla="*/ 4 w 144"/>
              <a:gd name="T27" fmla="*/ 144 h 144"/>
              <a:gd name="T28" fmla="*/ 7 w 144"/>
              <a:gd name="T29" fmla="*/ 143 h 144"/>
              <a:gd name="T30" fmla="*/ 72 w 144"/>
              <a:gd name="T31" fmla="*/ 78 h 144"/>
              <a:gd name="T32" fmla="*/ 137 w 144"/>
              <a:gd name="T33" fmla="*/ 143 h 144"/>
              <a:gd name="T34" fmla="*/ 140 w 144"/>
              <a:gd name="T35" fmla="*/ 144 h 144"/>
              <a:gd name="T36" fmla="*/ 144 w 144"/>
              <a:gd name="T37" fmla="*/ 140 h 144"/>
              <a:gd name="T38" fmla="*/ 143 w 144"/>
              <a:gd name="T39" fmla="*/ 137 h 144"/>
              <a:gd name="T40" fmla="*/ 78 w 144"/>
              <a:gd name="T41" fmla="*/ 72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rgbClr val="C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4" name="Freeform 30"/>
          <p:cNvSpPr>
            <a:spLocks/>
          </p:cNvSpPr>
          <p:nvPr/>
        </p:nvSpPr>
        <p:spPr bwMode="auto">
          <a:xfrm>
            <a:off x="9959505" y="6300356"/>
            <a:ext cx="398697" cy="398697"/>
          </a:xfrm>
          <a:custGeom>
            <a:avLst/>
            <a:gdLst>
              <a:gd name="T0" fmla="*/ 78 w 144"/>
              <a:gd name="T1" fmla="*/ 72 h 144"/>
              <a:gd name="T2" fmla="*/ 143 w 144"/>
              <a:gd name="T3" fmla="*/ 7 h 144"/>
              <a:gd name="T4" fmla="*/ 144 w 144"/>
              <a:gd name="T5" fmla="*/ 4 h 144"/>
              <a:gd name="T6" fmla="*/ 140 w 144"/>
              <a:gd name="T7" fmla="*/ 0 h 144"/>
              <a:gd name="T8" fmla="*/ 137 w 144"/>
              <a:gd name="T9" fmla="*/ 1 h 144"/>
              <a:gd name="T10" fmla="*/ 72 w 144"/>
              <a:gd name="T11" fmla="*/ 66 h 144"/>
              <a:gd name="T12" fmla="*/ 7 w 144"/>
              <a:gd name="T13" fmla="*/ 1 h 144"/>
              <a:gd name="T14" fmla="*/ 4 w 144"/>
              <a:gd name="T15" fmla="*/ 0 h 144"/>
              <a:gd name="T16" fmla="*/ 0 w 144"/>
              <a:gd name="T17" fmla="*/ 4 h 144"/>
              <a:gd name="T18" fmla="*/ 1 w 144"/>
              <a:gd name="T19" fmla="*/ 7 h 144"/>
              <a:gd name="T20" fmla="*/ 66 w 144"/>
              <a:gd name="T21" fmla="*/ 72 h 144"/>
              <a:gd name="T22" fmla="*/ 1 w 144"/>
              <a:gd name="T23" fmla="*/ 137 h 144"/>
              <a:gd name="T24" fmla="*/ 0 w 144"/>
              <a:gd name="T25" fmla="*/ 140 h 144"/>
              <a:gd name="T26" fmla="*/ 4 w 144"/>
              <a:gd name="T27" fmla="*/ 144 h 144"/>
              <a:gd name="T28" fmla="*/ 7 w 144"/>
              <a:gd name="T29" fmla="*/ 143 h 144"/>
              <a:gd name="T30" fmla="*/ 72 w 144"/>
              <a:gd name="T31" fmla="*/ 78 h 144"/>
              <a:gd name="T32" fmla="*/ 137 w 144"/>
              <a:gd name="T33" fmla="*/ 143 h 144"/>
              <a:gd name="T34" fmla="*/ 140 w 144"/>
              <a:gd name="T35" fmla="*/ 144 h 144"/>
              <a:gd name="T36" fmla="*/ 144 w 144"/>
              <a:gd name="T37" fmla="*/ 140 h 144"/>
              <a:gd name="T38" fmla="*/ 143 w 144"/>
              <a:gd name="T39" fmla="*/ 137 h 144"/>
              <a:gd name="T40" fmla="*/ 78 w 144"/>
              <a:gd name="T41" fmla="*/ 72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44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rgbClr val="C0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08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6057900" cy="1782026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Projektabnahme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657600"/>
            <a:ext cx="1371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Bericht</a:t>
            </a:r>
            <a:endParaRPr lang="en-US" sz="20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0" y="2743200"/>
            <a:ext cx="1508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</a:rPr>
              <a:t>Status </a:t>
            </a:r>
            <a:r>
              <a:rPr lang="en-US" sz="3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Bericht</a:t>
            </a:r>
            <a:endParaRPr lang="en-US" sz="2400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61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5905500" cy="1782026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Projektabnahme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86000" y="2743200"/>
            <a:ext cx="6400800" cy="1314510"/>
            <a:chOff x="2286000" y="2743200"/>
            <a:chExt cx="6400800" cy="1314510"/>
          </a:xfrm>
        </p:grpSpPr>
        <p:sp>
          <p:nvSpPr>
            <p:cNvPr id="4" name="Rectangle 3"/>
            <p:cNvSpPr/>
            <p:nvPr/>
          </p:nvSpPr>
          <p:spPr>
            <a:xfrm>
              <a:off x="2286000" y="2743200"/>
              <a:ext cx="4800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Status</a:t>
              </a:r>
              <a:endParaRPr lang="en-US" sz="32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0" y="3657600"/>
              <a:ext cx="6400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Bericht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601200" y="2743200"/>
            <a:ext cx="6400800" cy="1314510"/>
            <a:chOff x="9601200" y="2743200"/>
            <a:chExt cx="6400800" cy="1314510"/>
          </a:xfrm>
        </p:grpSpPr>
        <p:sp>
          <p:nvSpPr>
            <p:cNvPr id="11" name="Rectangle 10"/>
            <p:cNvSpPr/>
            <p:nvPr/>
          </p:nvSpPr>
          <p:spPr>
            <a:xfrm>
              <a:off x="9601200" y="3657600"/>
              <a:ext cx="6400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Bericht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601200" y="2743200"/>
              <a:ext cx="4800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Bericht</a:t>
              </a:r>
              <a:endParaRPr lang="en-US" sz="32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683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76300" y="571411"/>
            <a:ext cx="56769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Projektabnahme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393710"/>
              </p:ext>
            </p:extLst>
          </p:nvPr>
        </p:nvGraphicFramePr>
        <p:xfrm>
          <a:off x="1447800" y="2324100"/>
          <a:ext cx="15392400" cy="601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6596">
                  <a:extLst>
                    <a:ext uri="{9D8B030D-6E8A-4147-A177-3AD203B41FA5}">
                      <a16:colId xmlns:a16="http://schemas.microsoft.com/office/drawing/2014/main" val="1556524702"/>
                    </a:ext>
                  </a:extLst>
                </a:gridCol>
                <a:gridCol w="7727888">
                  <a:extLst>
                    <a:ext uri="{9D8B030D-6E8A-4147-A177-3AD203B41FA5}">
                      <a16:colId xmlns:a16="http://schemas.microsoft.com/office/drawing/2014/main" val="2513273313"/>
                    </a:ext>
                  </a:extLst>
                </a:gridCol>
                <a:gridCol w="2757916">
                  <a:extLst>
                    <a:ext uri="{9D8B030D-6E8A-4147-A177-3AD203B41FA5}">
                      <a16:colId xmlns:a16="http://schemas.microsoft.com/office/drawing/2014/main" val="2253618381"/>
                    </a:ext>
                  </a:extLst>
                </a:gridCol>
              </a:tblGrid>
              <a:tr h="1203960">
                <a:tc>
                  <a:txBody>
                    <a:bodyPr/>
                    <a:lstStyle/>
                    <a:p>
                      <a:r>
                        <a:rPr lang="de-DE" dirty="0" smtClean="0"/>
                        <a:t>Bericht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Inhalte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Zyklus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535107"/>
                  </a:ext>
                </a:extLst>
              </a:tr>
              <a:tr h="1203960">
                <a:tc>
                  <a:txBody>
                    <a:bodyPr/>
                    <a:lstStyle/>
                    <a:p>
                      <a:r>
                        <a:rPr lang="de-DE" dirty="0" smtClean="0"/>
                        <a:t>Sofortbericht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Nur in Ausnahmen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024745"/>
                  </a:ext>
                </a:extLst>
              </a:tr>
              <a:tr h="1203960">
                <a:tc>
                  <a:txBody>
                    <a:bodyPr/>
                    <a:lstStyle/>
                    <a:p>
                      <a:r>
                        <a:rPr lang="de-DE" dirty="0" smtClean="0"/>
                        <a:t>Phasenabschlussbericht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Phasenende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228375"/>
                  </a:ext>
                </a:extLst>
              </a:tr>
              <a:tr h="1203960">
                <a:tc>
                  <a:txBody>
                    <a:bodyPr/>
                    <a:lstStyle/>
                    <a:p>
                      <a:r>
                        <a:rPr lang="de-DE" dirty="0" smtClean="0"/>
                        <a:t>Projektabschlussbericht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Bei Projektende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844543"/>
                  </a:ext>
                </a:extLst>
              </a:tr>
              <a:tr h="1203960">
                <a:tc>
                  <a:txBody>
                    <a:bodyPr/>
                    <a:lstStyle/>
                    <a:p>
                      <a:r>
                        <a:rPr lang="de-DE" dirty="0" smtClean="0"/>
                        <a:t>Abnahmeprotokoll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Bei Abnahme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90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68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76300" y="571411"/>
            <a:ext cx="5676900" cy="1158779"/>
          </a:xfrm>
        </p:spPr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Projektabnahme</a:t>
            </a:r>
            <a:r>
              <a:rPr lang="en-US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214186"/>
              </p:ext>
            </p:extLst>
          </p:nvPr>
        </p:nvGraphicFramePr>
        <p:xfrm>
          <a:off x="3124200" y="2095500"/>
          <a:ext cx="13208157" cy="6851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4768">
                  <a:extLst>
                    <a:ext uri="{9D8B030D-6E8A-4147-A177-3AD203B41FA5}">
                      <a16:colId xmlns:a16="http://schemas.microsoft.com/office/drawing/2014/main" val="437658023"/>
                    </a:ext>
                  </a:extLst>
                </a:gridCol>
                <a:gridCol w="8083389">
                  <a:extLst>
                    <a:ext uri="{9D8B030D-6E8A-4147-A177-3AD203B41FA5}">
                      <a16:colId xmlns:a16="http://schemas.microsoft.com/office/drawing/2014/main" val="1153354183"/>
                    </a:ext>
                  </a:extLst>
                </a:gridCol>
              </a:tblGrid>
              <a:tr h="828719">
                <a:tc>
                  <a:txBody>
                    <a:bodyPr/>
                    <a:lstStyle/>
                    <a:p>
                      <a:r>
                        <a:rPr lang="de-DE" dirty="0" smtClean="0"/>
                        <a:t>Projektabnahmeprotokoll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424267"/>
                  </a:ext>
                </a:extLst>
              </a:tr>
              <a:tr h="947931">
                <a:tc>
                  <a:txBody>
                    <a:bodyPr/>
                    <a:lstStyle/>
                    <a:p>
                      <a:r>
                        <a:rPr lang="de-DE" dirty="0" smtClean="0"/>
                        <a:t>Projekt: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748135"/>
                  </a:ext>
                </a:extLst>
              </a:tr>
              <a:tr h="947931">
                <a:tc>
                  <a:txBody>
                    <a:bodyPr/>
                    <a:lstStyle/>
                    <a:p>
                      <a:r>
                        <a:rPr lang="de-DE" dirty="0" smtClean="0"/>
                        <a:t>Projekt-</a:t>
                      </a:r>
                      <a:r>
                        <a:rPr lang="de-DE" dirty="0" err="1" smtClean="0"/>
                        <a:t>Nr</a:t>
                      </a:r>
                      <a:r>
                        <a:rPr lang="de-DE" dirty="0" smtClean="0"/>
                        <a:t>: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374386"/>
                  </a:ext>
                </a:extLst>
              </a:tr>
              <a:tr h="947931">
                <a:tc>
                  <a:txBody>
                    <a:bodyPr/>
                    <a:lstStyle/>
                    <a:p>
                      <a:r>
                        <a:rPr lang="de-DE" dirty="0" smtClean="0"/>
                        <a:t>Projektleiter: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973652"/>
                  </a:ext>
                </a:extLst>
              </a:tr>
              <a:tr h="947931">
                <a:tc>
                  <a:txBody>
                    <a:bodyPr/>
                    <a:lstStyle/>
                    <a:p>
                      <a:r>
                        <a:rPr lang="de-DE" dirty="0" smtClean="0"/>
                        <a:t>Vertrag vom: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804433"/>
                  </a:ext>
                </a:extLst>
              </a:tr>
              <a:tr h="947931">
                <a:tc>
                  <a:txBody>
                    <a:bodyPr/>
                    <a:lstStyle/>
                    <a:p>
                      <a:r>
                        <a:rPr lang="de-DE" dirty="0" smtClean="0"/>
                        <a:t>Auftraggeber vertreten durch: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880364"/>
                  </a:ext>
                </a:extLst>
              </a:tr>
              <a:tr h="1282867">
                <a:tc>
                  <a:txBody>
                    <a:bodyPr/>
                    <a:lstStyle/>
                    <a:p>
                      <a:pPr marL="0" marR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Auftragnehmer vertreten durch:</a:t>
                      </a:r>
                    </a:p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272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73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ARAL LAYOUT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AM SLIDE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LIDES WITH IMAGE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ORTFOLIO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</Words>
  <Application>Microsoft Office PowerPoint</Application>
  <PresentationFormat>Benutzerdefiniert</PresentationFormat>
  <Paragraphs>51</Paragraphs>
  <Slides>5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5</vt:i4>
      </vt:variant>
    </vt:vector>
  </HeadingPairs>
  <TitlesOfParts>
    <vt:vector size="14" baseType="lpstr">
      <vt:lpstr>Arial</vt:lpstr>
      <vt:lpstr>Calibri</vt:lpstr>
      <vt:lpstr>Roboto</vt:lpstr>
      <vt:lpstr>Roboto Condensed</vt:lpstr>
      <vt:lpstr>Verdana</vt:lpstr>
      <vt:lpstr>GENARAL LAYOUTS</vt:lpstr>
      <vt:lpstr>TEAM SLIDES</vt:lpstr>
      <vt:lpstr>SLIDES WITH IMAGES</vt:lpstr>
      <vt:lpstr>PORTFOLIO</vt:lpstr>
      <vt:lpstr>Projektabnahme Projektname</vt:lpstr>
      <vt:lpstr>Projektabnahme Projektname</vt:lpstr>
      <vt:lpstr>Projektabnahme Projektname</vt:lpstr>
      <vt:lpstr>Projektabnahme Projektname</vt:lpstr>
      <vt:lpstr>Projektabnahme Projektname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Палотенце</dc:creator>
  <cp:lastModifiedBy>Tim Dettmer</cp:lastModifiedBy>
  <cp:revision>894</cp:revision>
  <dcterms:created xsi:type="dcterms:W3CDTF">2015-01-20T11:47:48Z</dcterms:created>
  <dcterms:modified xsi:type="dcterms:W3CDTF">2018-09-27T06:24:48Z</dcterms:modified>
</cp:coreProperties>
</file>