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02" r:id="rId2"/>
    <p:sldMasterId id="2147483674" r:id="rId3"/>
    <p:sldMasterId id="2147483677" r:id="rId4"/>
  </p:sldMasterIdLst>
  <p:notesMasterIdLst>
    <p:notesMasterId r:id="rId10"/>
  </p:notesMasterIdLst>
  <p:sldIdLst>
    <p:sldId id="354" r:id="rId5"/>
    <p:sldId id="557" r:id="rId6"/>
    <p:sldId id="558" r:id="rId7"/>
    <p:sldId id="559" r:id="rId8"/>
    <p:sldId id="560" r:id="rId9"/>
  </p:sldIdLst>
  <p:sldSz cx="18288000" cy="10287000"/>
  <p:notesSz cx="6858000" cy="9144000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4EA"/>
    <a:srgbClr val="4CCCE6"/>
    <a:srgbClr val="6CD5EA"/>
    <a:srgbClr val="2BC3E1"/>
    <a:srgbClr val="57CFE7"/>
    <a:srgbClr val="AAC42C"/>
    <a:srgbClr val="F26B6C"/>
    <a:srgbClr val="A156F4"/>
    <a:srgbClr val="C0C0C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0" autoAdjust="0"/>
  </p:normalViewPr>
  <p:slideViewPr>
    <p:cSldViewPr>
      <p:cViewPr varScale="1">
        <p:scale>
          <a:sx n="106" d="100"/>
          <a:sy n="106" d="100"/>
        </p:scale>
        <p:origin x="354" y="13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6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27.09.2018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93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0098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91870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527280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8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37560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337560" y="5980176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811512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811512" y="5981700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3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3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04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453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331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73552" y="2779776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3780008" y="5779008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72400" y="2093976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1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99616" y="3346704"/>
            <a:ext cx="3593592" cy="359359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18288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1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14400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9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3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MG-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50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98869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100584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100584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86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693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3255264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7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38928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563624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163824" y="335584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2999232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2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51760" y="2990088"/>
            <a:ext cx="6400800" cy="39410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77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438144" y="3054096"/>
            <a:ext cx="5276088" cy="32552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7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121408" y="2953512"/>
            <a:ext cx="6519672" cy="373075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5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002536" y="2788920"/>
            <a:ext cx="7178040" cy="4105656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1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61888" y="2441448"/>
            <a:ext cx="5705856" cy="324612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57600" y="5753100"/>
            <a:ext cx="685800" cy="121615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90872" y="4754880"/>
            <a:ext cx="1645920" cy="21762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055096" y="4334256"/>
            <a:ext cx="3886200" cy="24048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1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807208" y="3200400"/>
            <a:ext cx="3886200" cy="3886200"/>
          </a:xfrm>
          <a:prstGeom prst="rect">
            <a:avLst/>
          </a:prstGeom>
          <a:effectLst>
            <a:outerShdw blurRad="292100" dist="38100" dir="5400000" algn="t" rotWithShape="0">
              <a:schemeClr val="accent1">
                <a:alpha val="67000"/>
              </a:schemeClr>
            </a:outerShdw>
          </a:effec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9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29384" y="321868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1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0195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46811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520440" y="3264408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6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24328" y="2990088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05500" y="2628900"/>
            <a:ext cx="6477000" cy="3962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8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655064" y="2788920"/>
            <a:ext cx="6967728" cy="3986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846320" y="3200400"/>
            <a:ext cx="8622792" cy="484632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85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87552" y="2478024"/>
            <a:ext cx="9052560" cy="5998464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3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716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6012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3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74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99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148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5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576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576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152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52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9728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9728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46304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46304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7200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3716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7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DU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303338" y="3257550"/>
            <a:ext cx="5715000" cy="383381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96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2400300"/>
            <a:ext cx="18288000" cy="54864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4350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your </a:t>
            </a:r>
            <a:r>
              <a:rPr lang="en-US" sz="2800" b="1" smtClean="0">
                <a:solidFill>
                  <a:schemeClr val="bg1"/>
                </a:solidFill>
              </a:rPr>
              <a:t>logo</a:t>
            </a:r>
            <a:endParaRPr lang="uk-UA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</a:t>
            </a:r>
          </a:p>
          <a:p>
            <a:r>
              <a:rPr lang="en-US" smtClean="0"/>
              <a:t>0</a:t>
            </a:r>
            <a:fld id="{37D409AB-2201-4E18-8A34-C31753AD9B06}" type="slidenum">
              <a:rPr smtClean="0"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32888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29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502152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02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53328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784080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2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93" r:id="rId3"/>
    <p:sldLayoutId id="2147483680" r:id="rId4"/>
    <p:sldLayoutId id="2147483697" r:id="rId5"/>
    <p:sldLayoutId id="2147483698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676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4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32" r:id="rId2"/>
    <p:sldLayoutId id="2147483731" r:id="rId3"/>
    <p:sldLayoutId id="2147483701" r:id="rId4"/>
    <p:sldLayoutId id="2147483700" r:id="rId5"/>
    <p:sldLayoutId id="2147483699" r:id="rId6"/>
    <p:sldLayoutId id="2147483668" r:id="rId7"/>
    <p:sldLayoutId id="2147483670" r:id="rId8"/>
    <p:sldLayoutId id="2147483671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4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  <p:sldLayoutId id="2147483723" r:id="rId12"/>
    <p:sldLayoutId id="2147483679" r:id="rId13"/>
    <p:sldLayoutId id="2147483724" r:id="rId14"/>
    <p:sldLayoutId id="2147483689" r:id="rId15"/>
    <p:sldLayoutId id="2147483682" r:id="rId16"/>
    <p:sldLayoutId id="2147483683" r:id="rId17"/>
    <p:sldLayoutId id="2147483685" r:id="rId18"/>
    <p:sldLayoutId id="2147483686" r:id="rId19"/>
    <p:sldLayoutId id="2147483688" r:id="rId20"/>
    <p:sldLayoutId id="2147483687" r:id="rId21"/>
    <p:sldLayoutId id="2147483684" r:id="rId22"/>
    <p:sldLayoutId id="2147483667" r:id="rId23"/>
    <p:sldLayoutId id="2147483733" r:id="rId2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Qualitätsplan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fld id="{37D409AB-2201-4E18-8A34-C31753AD9B06}" type="slidenum">
              <a:rPr smtClean="0">
                <a:latin typeface="Verdana" panose="020B0604030504040204" pitchFamily="34" charset="0"/>
                <a:ea typeface="Verdana" panose="020B0604030504040204" pitchFamily="34" charset="0"/>
              </a:rPr>
              <a:pPr algn="l"/>
              <a:t>1</a:t>
            </a:fld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5800" y="2857500"/>
            <a:ext cx="16916400" cy="10668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Entwurf Projektergebnisse</a:t>
            </a:r>
          </a:p>
        </p:txBody>
      </p:sp>
      <p:sp>
        <p:nvSpPr>
          <p:cNvPr id="15" name="Rechteck 14"/>
          <p:cNvSpPr/>
          <p:nvPr/>
        </p:nvSpPr>
        <p:spPr>
          <a:xfrm>
            <a:off x="685800" y="4560631"/>
            <a:ext cx="6743700" cy="10668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Ablauf</a:t>
            </a:r>
          </a:p>
        </p:txBody>
      </p:sp>
      <p:sp>
        <p:nvSpPr>
          <p:cNvPr id="16" name="Rechteck 15"/>
          <p:cNvSpPr/>
          <p:nvPr/>
        </p:nvSpPr>
        <p:spPr>
          <a:xfrm>
            <a:off x="685800" y="6263762"/>
            <a:ext cx="6743700" cy="10668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Ablauf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430000" y="4560631"/>
            <a:ext cx="6172200" cy="10668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Qualitätplan</a:t>
            </a:r>
            <a:endParaRPr lang="de-DE" sz="2800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685800" y="7928793"/>
            <a:ext cx="6743700" cy="106680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Ablauf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324600" y="1689286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Projektplanung</a:t>
            </a:r>
            <a:endParaRPr lang="de-DE" sz="4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feil nach unten 5"/>
          <p:cNvSpPr/>
          <p:nvPr/>
        </p:nvSpPr>
        <p:spPr>
          <a:xfrm>
            <a:off x="3600450" y="3924300"/>
            <a:ext cx="819150" cy="636331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Pfeil nach unten 29"/>
          <p:cNvSpPr/>
          <p:nvPr/>
        </p:nvSpPr>
        <p:spPr>
          <a:xfrm>
            <a:off x="3648075" y="5665531"/>
            <a:ext cx="819150" cy="636331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Pfeil nach unten 30"/>
          <p:cNvSpPr/>
          <p:nvPr/>
        </p:nvSpPr>
        <p:spPr>
          <a:xfrm>
            <a:off x="3648075" y="7330562"/>
            <a:ext cx="819150" cy="636331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Pfeil nach unten 31"/>
          <p:cNvSpPr/>
          <p:nvPr/>
        </p:nvSpPr>
        <p:spPr>
          <a:xfrm>
            <a:off x="14420850" y="3943795"/>
            <a:ext cx="819150" cy="636331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3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Qualitätsplan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5943600" y="3086100"/>
            <a:ext cx="4320000" cy="4320000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7743600" y="4886100"/>
            <a:ext cx="720000" cy="720000"/>
          </a:xfrm>
          <a:prstGeom prst="ellipse">
            <a:avLst/>
          </a:prstGeom>
          <a:solidFill>
            <a:schemeClr val="bg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49" name="Gerader Verbinder 48"/>
          <p:cNvCxnSpPr>
            <a:stCxn id="47" idx="6"/>
            <a:endCxn id="46" idx="6"/>
          </p:cNvCxnSpPr>
          <p:nvPr/>
        </p:nvCxnSpPr>
        <p:spPr>
          <a:xfrm>
            <a:off x="8463600" y="5246100"/>
            <a:ext cx="1800000" cy="0"/>
          </a:xfrm>
          <a:prstGeom prst="line">
            <a:avLst/>
          </a:prstGeom>
          <a:ln w="254000" cap="sq">
            <a:solidFill>
              <a:schemeClr val="bg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>
            <a:stCxn id="47" idx="2"/>
            <a:endCxn id="46" idx="2"/>
          </p:cNvCxnSpPr>
          <p:nvPr/>
        </p:nvCxnSpPr>
        <p:spPr>
          <a:xfrm flipH="1">
            <a:off x="5943600" y="5246100"/>
            <a:ext cx="1800000" cy="0"/>
          </a:xfrm>
          <a:prstGeom prst="line">
            <a:avLst/>
          </a:prstGeom>
          <a:ln w="254000" cap="sq">
            <a:solidFill>
              <a:schemeClr val="bg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/>
          <p:cNvCxnSpPr>
            <a:stCxn id="46" idx="0"/>
            <a:endCxn id="47" idx="0"/>
          </p:cNvCxnSpPr>
          <p:nvPr/>
        </p:nvCxnSpPr>
        <p:spPr>
          <a:xfrm>
            <a:off x="8103600" y="3086100"/>
            <a:ext cx="0" cy="1800000"/>
          </a:xfrm>
          <a:prstGeom prst="line">
            <a:avLst/>
          </a:prstGeom>
          <a:ln w="254000" cap="sq">
            <a:solidFill>
              <a:schemeClr val="bg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>
            <a:stCxn id="47" idx="4"/>
            <a:endCxn id="46" idx="4"/>
          </p:cNvCxnSpPr>
          <p:nvPr/>
        </p:nvCxnSpPr>
        <p:spPr>
          <a:xfrm>
            <a:off x="8103600" y="5606100"/>
            <a:ext cx="0" cy="1800000"/>
          </a:xfrm>
          <a:prstGeom prst="line">
            <a:avLst/>
          </a:prstGeom>
          <a:ln w="254000" cap="sq">
            <a:solidFill>
              <a:schemeClr val="bg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6629400" y="40767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</a:t>
            </a:r>
            <a:endParaRPr lang="de-DE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8463600" y="405800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</a:t>
            </a:r>
            <a:endParaRPr lang="de-DE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6629400" y="581533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Check</a:t>
            </a:r>
            <a:endParaRPr lang="de-DE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8463600" y="5834031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endParaRPr lang="de-DE" sz="20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2345101" y="3107204"/>
            <a:ext cx="32385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2345101" y="5467108"/>
            <a:ext cx="32385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10623599" y="3086100"/>
            <a:ext cx="32385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10623599" y="5467108"/>
            <a:ext cx="32385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7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Qualitätsplan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71600" y="2247900"/>
            <a:ext cx="7429501" cy="1862048"/>
            <a:chOff x="1562100" y="2400300"/>
            <a:chExt cx="7429501" cy="1862048"/>
          </a:xfrm>
        </p:grpSpPr>
        <p:sp>
          <p:nvSpPr>
            <p:cNvPr id="4" name="TextBox 3"/>
            <p:cNvSpPr txBox="1"/>
            <p:nvPr/>
          </p:nvSpPr>
          <p:spPr>
            <a:xfrm>
              <a:off x="1562100" y="2400300"/>
              <a:ext cx="2286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01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Phase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296400" y="2247900"/>
            <a:ext cx="7429500" cy="1862048"/>
            <a:chOff x="1562101" y="2400300"/>
            <a:chExt cx="7429500" cy="1862048"/>
          </a:xfrm>
        </p:grpSpPr>
        <p:sp>
          <p:nvSpPr>
            <p:cNvPr id="15" name="TextBox 14"/>
            <p:cNvSpPr txBox="1"/>
            <p:nvPr/>
          </p:nvSpPr>
          <p:spPr>
            <a:xfrm>
              <a:off x="1562101" y="2400300"/>
              <a:ext cx="2286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04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4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71600" y="4565406"/>
            <a:ext cx="7429501" cy="1862048"/>
            <a:chOff x="1562100" y="2400300"/>
            <a:chExt cx="7429501" cy="1862048"/>
          </a:xfrm>
        </p:grpSpPr>
        <p:sp>
          <p:nvSpPr>
            <p:cNvPr id="11" name="TextBox 10"/>
            <p:cNvSpPr txBox="1"/>
            <p:nvPr/>
          </p:nvSpPr>
          <p:spPr>
            <a:xfrm>
              <a:off x="1562100" y="2400300"/>
              <a:ext cx="2286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02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296400" y="4565406"/>
            <a:ext cx="7429500" cy="1862048"/>
            <a:chOff x="1562101" y="2400300"/>
            <a:chExt cx="7429500" cy="1862048"/>
          </a:xfrm>
        </p:grpSpPr>
        <p:sp>
          <p:nvSpPr>
            <p:cNvPr id="19" name="TextBox 18"/>
            <p:cNvSpPr txBox="1"/>
            <p:nvPr/>
          </p:nvSpPr>
          <p:spPr>
            <a:xfrm>
              <a:off x="1562101" y="2400300"/>
              <a:ext cx="2286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05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71600" y="6882912"/>
            <a:ext cx="7429501" cy="1862048"/>
            <a:chOff x="1562100" y="2400300"/>
            <a:chExt cx="7429501" cy="1862048"/>
          </a:xfrm>
        </p:grpSpPr>
        <p:sp>
          <p:nvSpPr>
            <p:cNvPr id="28" name="TextBox 27"/>
            <p:cNvSpPr txBox="1"/>
            <p:nvPr/>
          </p:nvSpPr>
          <p:spPr>
            <a:xfrm>
              <a:off x="1562100" y="2400300"/>
              <a:ext cx="2286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03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96400" y="6882912"/>
            <a:ext cx="7429500" cy="1862048"/>
            <a:chOff x="1562101" y="2400300"/>
            <a:chExt cx="7429500" cy="1862048"/>
          </a:xfrm>
        </p:grpSpPr>
        <p:sp>
          <p:nvSpPr>
            <p:cNvPr id="25" name="TextBox 24"/>
            <p:cNvSpPr txBox="1"/>
            <p:nvPr/>
          </p:nvSpPr>
          <p:spPr>
            <a:xfrm>
              <a:off x="1562101" y="2400300"/>
              <a:ext cx="2286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06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6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9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Qualitätsplan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657600"/>
            <a:ext cx="1371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2743200"/>
            <a:ext cx="1508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Überschrift</a:t>
            </a:r>
            <a:endParaRPr lang="en-US" sz="24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Qualitätsplan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2743200"/>
            <a:ext cx="6400800" cy="1314510"/>
            <a:chOff x="2286000" y="2743200"/>
            <a:chExt cx="6400800" cy="1314510"/>
          </a:xfrm>
        </p:grpSpPr>
        <p:sp>
          <p:nvSpPr>
            <p:cNvPr id="4" name="Rectangle 3"/>
            <p:cNvSpPr/>
            <p:nvPr/>
          </p:nvSpPr>
          <p:spPr>
            <a:xfrm>
              <a:off x="22860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Überschrift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01200" y="2743200"/>
            <a:ext cx="6400800" cy="1314510"/>
            <a:chOff x="9601200" y="2743200"/>
            <a:chExt cx="6400800" cy="1314510"/>
          </a:xfrm>
        </p:grpSpPr>
        <p:sp>
          <p:nvSpPr>
            <p:cNvPr id="11" name="Rectangle 10"/>
            <p:cNvSpPr/>
            <p:nvPr/>
          </p:nvSpPr>
          <p:spPr>
            <a:xfrm>
              <a:off x="96012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012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Überschrift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  <a:endParaRPr lang="en-US" sz="32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503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AM SLID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 WITH IMAG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ORTFOLIO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</Words>
  <Application>Microsoft Office PowerPoint</Application>
  <PresentationFormat>Benutzerdefiniert</PresentationFormat>
  <Paragraphs>65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Arial</vt:lpstr>
      <vt:lpstr>Calibri</vt:lpstr>
      <vt:lpstr>Roboto</vt:lpstr>
      <vt:lpstr>Roboto Condensed</vt:lpstr>
      <vt:lpstr>Verdana</vt:lpstr>
      <vt:lpstr>GENARAL LAYOUTS</vt:lpstr>
      <vt:lpstr>TEAM SLIDES</vt:lpstr>
      <vt:lpstr>SLIDES WITH IMAGES</vt:lpstr>
      <vt:lpstr>PORTFOLIO</vt:lpstr>
      <vt:lpstr>Qualitätsplan Projektname</vt:lpstr>
      <vt:lpstr>Qualitätsplan Projektname</vt:lpstr>
      <vt:lpstr>Qualitätsplan Projektname</vt:lpstr>
      <vt:lpstr>Qualitätsplan Projektname</vt:lpstr>
      <vt:lpstr>Qualitätsplan Projektname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Tim Dettmer</cp:lastModifiedBy>
  <cp:revision>892</cp:revision>
  <dcterms:created xsi:type="dcterms:W3CDTF">2015-01-20T11:47:48Z</dcterms:created>
  <dcterms:modified xsi:type="dcterms:W3CDTF">2018-09-27T06:26:48Z</dcterms:modified>
</cp:coreProperties>
</file>