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  <p:sldMasterId id="2147483702" r:id="rId2"/>
    <p:sldMasterId id="2147483674" r:id="rId3"/>
    <p:sldMasterId id="2147483677" r:id="rId4"/>
  </p:sldMasterIdLst>
  <p:notesMasterIdLst>
    <p:notesMasterId r:id="rId10"/>
  </p:notesMasterIdLst>
  <p:sldIdLst>
    <p:sldId id="354" r:id="rId5"/>
    <p:sldId id="557" r:id="rId6"/>
    <p:sldId id="558" r:id="rId7"/>
    <p:sldId id="559" r:id="rId8"/>
    <p:sldId id="560" r:id="rId9"/>
  </p:sldIdLst>
  <p:sldSz cx="18288000" cy="10287000"/>
  <p:notesSz cx="6858000" cy="9144000"/>
  <p:defaultTextStyle>
    <a:defPPr>
      <a:defRPr lang="uk-UA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 userDrawn="1">
          <p15:clr>
            <a:srgbClr val="A4A3A4"/>
          </p15:clr>
        </p15:guide>
        <p15:guide id="2" pos="57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D4EA"/>
    <a:srgbClr val="4CCCE6"/>
    <a:srgbClr val="6CD5EA"/>
    <a:srgbClr val="2BC3E1"/>
    <a:srgbClr val="57CFE7"/>
    <a:srgbClr val="AAC42C"/>
    <a:srgbClr val="F26B6C"/>
    <a:srgbClr val="A156F4"/>
    <a:srgbClr val="C0C0C8"/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740" autoAdjust="0"/>
  </p:normalViewPr>
  <p:slideViewPr>
    <p:cSldViewPr>
      <p:cViewPr varScale="1">
        <p:scale>
          <a:sx n="106" d="100"/>
          <a:sy n="106" d="100"/>
        </p:scale>
        <p:origin x="354" y="132"/>
      </p:cViewPr>
      <p:guideLst>
        <p:guide orient="horz" pos="3240"/>
        <p:guide pos="57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-6629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027185-10FB-4A57-B3F0-45136A811A24}" type="datetimeFigureOut">
              <a:rPr lang="uk-UA" smtClean="0"/>
              <a:t>27.09.2018</a:t>
            </a:fld>
            <a:endParaRPr lang="uk-U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9C3A12-1E0F-412B-B376-8089A55D946C}" type="slidenum">
              <a:rPr lang="uk-UA" smtClean="0"/>
              <a:t>‹Nr.›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67216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9C3A12-1E0F-412B-B376-8089A55D946C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5930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7033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OPT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1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3300984" y="2715768"/>
            <a:ext cx="2450592" cy="2450592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0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7918704" y="2715768"/>
            <a:ext cx="2450592" cy="2450592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12527280" y="2715768"/>
            <a:ext cx="2450592" cy="2450592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2809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OPT-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1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3337560" y="2935224"/>
            <a:ext cx="1591056" cy="1591056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0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3337560" y="5980176"/>
            <a:ext cx="1591056" cy="1591056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9811512" y="2935224"/>
            <a:ext cx="1591056" cy="1591056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9811512" y="5981700"/>
            <a:ext cx="1591056" cy="1591056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46357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OPT-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286000" y="24048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2286000" y="42336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2286000" y="60624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2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4114800" y="24048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4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4114800" y="60624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5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5943600" y="24048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6" name="Picture Placeholder 5"/>
          <p:cNvSpPr>
            <a:spLocks noGrp="1"/>
          </p:cNvSpPr>
          <p:nvPr>
            <p:ph type="pic" sz="quarter" idx="18"/>
          </p:nvPr>
        </p:nvSpPr>
        <p:spPr>
          <a:xfrm>
            <a:off x="5943600" y="42336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7" name="Picture Placeholder 5"/>
          <p:cNvSpPr>
            <a:spLocks noGrp="1"/>
          </p:cNvSpPr>
          <p:nvPr>
            <p:ph type="pic" sz="quarter" idx="19"/>
          </p:nvPr>
        </p:nvSpPr>
        <p:spPr>
          <a:xfrm>
            <a:off x="5943600" y="60624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7334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BACKGROU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8288000" cy="102870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36040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102870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1645375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9144000" y="0"/>
            <a:ext cx="9144000" cy="102870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033183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3273552" y="2779776"/>
            <a:ext cx="1444752" cy="1444752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13780008" y="5779008"/>
            <a:ext cx="1444752" cy="1444752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26539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7772400" y="2093976"/>
            <a:ext cx="2743200" cy="27432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94117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1499616" y="3346704"/>
            <a:ext cx="3593592" cy="3593592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32687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0" y="2400300"/>
            <a:ext cx="18288000" cy="54864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791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6298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9144000" y="2400300"/>
            <a:ext cx="9144000" cy="54864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91970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0" y="2400300"/>
            <a:ext cx="9144000" cy="54864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9348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IMG-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9144000" y="0"/>
            <a:ext cx="9144000" cy="102870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6" name="TextBox 5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495092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102870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98869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7"/>
          <p:cNvSpPr>
            <a:spLocks noGrp="1"/>
          </p:cNvSpPr>
          <p:nvPr>
            <p:ph type="title" hasCustomPrompt="1"/>
          </p:nvPr>
        </p:nvSpPr>
        <p:spPr>
          <a:xfrm>
            <a:off x="100584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6" name="TextBox 5"/>
          <p:cNvSpPr txBox="1"/>
          <p:nvPr userDrawn="1"/>
        </p:nvSpPr>
        <p:spPr>
          <a:xfrm>
            <a:off x="100584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9886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969304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606040" y="3255264"/>
            <a:ext cx="2542032" cy="452628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05711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5138928" y="3648456"/>
            <a:ext cx="2075688" cy="3758184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1563624" y="3648456"/>
            <a:ext cx="2075688" cy="3758184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3163824" y="3355848"/>
            <a:ext cx="2423160" cy="4315968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13172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606040" y="2999232"/>
            <a:ext cx="3730752" cy="498348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88229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651760" y="2990088"/>
            <a:ext cx="6400800" cy="3941064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64779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3438144" y="3054096"/>
            <a:ext cx="5276088" cy="3255264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7077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121408" y="2953512"/>
            <a:ext cx="6519672" cy="3730752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62576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20942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002536" y="2788920"/>
            <a:ext cx="7178040" cy="4105656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62134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5961888" y="2441448"/>
            <a:ext cx="5705856" cy="324612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657600" y="5753100"/>
            <a:ext cx="685800" cy="1216152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endParaRPr lang="uk-UA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4690872" y="4754880"/>
            <a:ext cx="1645920" cy="2176272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endParaRPr lang="uk-UA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11055096" y="4334256"/>
            <a:ext cx="3886200" cy="2404872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09179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807208" y="3200400"/>
            <a:ext cx="3886200" cy="3886200"/>
          </a:xfrm>
          <a:prstGeom prst="rect">
            <a:avLst/>
          </a:prstGeom>
          <a:effectLst>
            <a:outerShdw blurRad="292100" dist="38100" dir="5400000" algn="t" rotWithShape="0">
              <a:schemeClr val="accent1">
                <a:alpha val="67000"/>
              </a:schemeClr>
            </a:outerShdw>
          </a:effectLst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7995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8288000" cy="5596128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bg2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1929384" y="3218688"/>
            <a:ext cx="2423160" cy="4315968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16150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8288000" cy="5596128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bg2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1901952" y="3584448"/>
            <a:ext cx="2194560" cy="38862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5468112" y="3584448"/>
            <a:ext cx="2194560" cy="38862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12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3520440" y="3264408"/>
            <a:ext cx="2542032" cy="452628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25685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8288000" cy="5596128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bg2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624328" y="2990088"/>
            <a:ext cx="3730752" cy="498348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1557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8288000" cy="5596128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76300" y="571411"/>
            <a:ext cx="544830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bg2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5905500" y="2628900"/>
            <a:ext cx="6477000" cy="39624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82868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8288000" cy="5596128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76300" y="571411"/>
            <a:ext cx="544830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bg2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1655064" y="2788920"/>
            <a:ext cx="6967728" cy="3986784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73097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8288000" cy="5596128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bg2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4846320" y="3200400"/>
            <a:ext cx="8622792" cy="484632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30857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OPT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987552" y="2478024"/>
            <a:ext cx="9052560" cy="5998464"/>
          </a:xfrm>
          <a:prstGeom prst="rect">
            <a:avLst/>
          </a:prstGeom>
          <a:effectLst>
            <a:outerShdw blurRad="1270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37340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 TOP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8288000" cy="5143500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bg2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83521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OP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1371600" y="2400300"/>
            <a:ext cx="7315200" cy="5486400"/>
          </a:xfrm>
          <a:prstGeom prst="rect">
            <a:avLst/>
          </a:prstGeom>
          <a:effectLst>
            <a:outerShdw blurRad="1270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9601200" y="2400300"/>
            <a:ext cx="7315200" cy="5486400"/>
          </a:xfrm>
          <a:prstGeom prst="rect">
            <a:avLst/>
          </a:prstGeom>
          <a:effectLst>
            <a:outerShdw blurRad="1270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72348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OPT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1257300" y="2752623"/>
            <a:ext cx="5029200" cy="2743200"/>
          </a:xfrm>
          <a:prstGeom prst="rect">
            <a:avLst/>
          </a:prstGeom>
          <a:effectLst>
            <a:outerShdw blurRad="889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12001500" y="2752623"/>
            <a:ext cx="5029200" cy="2743200"/>
          </a:xfrm>
          <a:prstGeom prst="rect">
            <a:avLst/>
          </a:prstGeom>
          <a:effectLst>
            <a:outerShdw blurRad="889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6629400" y="2752623"/>
            <a:ext cx="5029200" cy="2743200"/>
          </a:xfrm>
          <a:prstGeom prst="rect">
            <a:avLst/>
          </a:prstGeom>
          <a:effectLst>
            <a:outerShdw blurRad="889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16747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OPT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1257300" y="2400300"/>
            <a:ext cx="5029200" cy="5029200"/>
          </a:xfrm>
          <a:prstGeom prst="rect">
            <a:avLst/>
          </a:prstGeom>
          <a:effectLst>
            <a:outerShdw blurRad="1270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12001500" y="2400300"/>
            <a:ext cx="5029200" cy="5029200"/>
          </a:xfrm>
          <a:prstGeom prst="rect">
            <a:avLst/>
          </a:prstGeom>
          <a:effectLst>
            <a:outerShdw blurRad="1270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5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6629400" y="2400300"/>
            <a:ext cx="5029200" cy="5029200"/>
          </a:xfrm>
          <a:prstGeom prst="rect">
            <a:avLst/>
          </a:prstGeom>
          <a:effectLst>
            <a:outerShdw blurRad="1270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00998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OPT-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286000" y="24048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2286000" y="42336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2286000" y="60624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2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4114800" y="24048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4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4114800" y="60624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5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5943600" y="24048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6" name="Picture Placeholder 5"/>
          <p:cNvSpPr>
            <a:spLocks noGrp="1"/>
          </p:cNvSpPr>
          <p:nvPr>
            <p:ph type="pic" sz="quarter" idx="18"/>
          </p:nvPr>
        </p:nvSpPr>
        <p:spPr>
          <a:xfrm>
            <a:off x="5943600" y="42336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7" name="Picture Placeholder 5"/>
          <p:cNvSpPr>
            <a:spLocks noGrp="1"/>
          </p:cNvSpPr>
          <p:nvPr>
            <p:ph type="pic" sz="quarter" idx="19"/>
          </p:nvPr>
        </p:nvSpPr>
        <p:spPr>
          <a:xfrm>
            <a:off x="5943600" y="60624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8" name="Picture Placeholder 5"/>
          <p:cNvSpPr>
            <a:spLocks noGrp="1"/>
          </p:cNvSpPr>
          <p:nvPr>
            <p:ph type="pic" sz="quarter" idx="20"/>
          </p:nvPr>
        </p:nvSpPr>
        <p:spPr>
          <a:xfrm>
            <a:off x="4114800" y="42336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48509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OPT-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2400300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0" y="5148072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20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3657600" y="2400300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21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3657600" y="5148072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22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7315200" y="2400300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23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7315200" y="5148072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24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10972800" y="2400300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10972800" y="5148072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26" name="Picture Placeholder 2"/>
          <p:cNvSpPr>
            <a:spLocks noGrp="1"/>
          </p:cNvSpPr>
          <p:nvPr>
            <p:ph type="pic" sz="quarter" idx="21"/>
          </p:nvPr>
        </p:nvSpPr>
        <p:spPr>
          <a:xfrm>
            <a:off x="14630400" y="2400300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22"/>
          </p:nvPr>
        </p:nvSpPr>
        <p:spPr>
          <a:xfrm>
            <a:off x="14630400" y="5148072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9846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OPT-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2400300"/>
            <a:ext cx="4572000" cy="2743200"/>
          </a:xfrm>
          <a:prstGeom prst="rect">
            <a:avLst/>
          </a:prstGeom>
          <a:effectLst>
            <a:outerShdw blurRad="2921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4572000" y="2400300"/>
            <a:ext cx="4572000" cy="2743200"/>
          </a:xfrm>
          <a:prstGeom prst="rect">
            <a:avLst/>
          </a:prstGeom>
          <a:effectLst>
            <a:outerShdw blurRad="2921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0" y="5148072"/>
            <a:ext cx="4572000" cy="2743200"/>
          </a:xfrm>
          <a:prstGeom prst="rect">
            <a:avLst/>
          </a:prstGeom>
          <a:effectLst>
            <a:outerShdw blurRad="2921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5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572000" y="5148072"/>
            <a:ext cx="4572000" cy="2743200"/>
          </a:xfrm>
          <a:prstGeom prst="rect">
            <a:avLst/>
          </a:prstGeom>
          <a:effectLst>
            <a:outerShdw blurRad="2921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673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OPT-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0" y="5143500"/>
            <a:ext cx="4572000" cy="27432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4572000" y="2400300"/>
            <a:ext cx="4572000" cy="27432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12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9144000" y="5143500"/>
            <a:ext cx="4572000" cy="27432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13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13716000" y="2400300"/>
            <a:ext cx="4572000" cy="27432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46770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ODUC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1303338" y="3257550"/>
            <a:ext cx="5715000" cy="3833813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9676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 MIDD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Rectangle 9"/>
          <p:cNvSpPr/>
          <p:nvPr userDrawn="1"/>
        </p:nvSpPr>
        <p:spPr>
          <a:xfrm>
            <a:off x="0" y="2400300"/>
            <a:ext cx="18288000" cy="5486400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51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 BOTTOM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5143500"/>
            <a:ext cx="18288000" cy="5143500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bg1"/>
                </a:solidFill>
              </a:rPr>
              <a:t>your </a:t>
            </a:r>
            <a:r>
              <a:rPr lang="en-US" sz="2800" b="1" smtClean="0">
                <a:solidFill>
                  <a:schemeClr val="bg1"/>
                </a:solidFill>
              </a:rPr>
              <a:t>logo</a:t>
            </a:r>
            <a:endParaRPr lang="uk-UA" sz="2000" b="1">
              <a:solidFill>
                <a:schemeClr val="bg1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tx1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page</a:t>
            </a:r>
          </a:p>
          <a:p>
            <a:r>
              <a:rPr lang="en-US" smtClean="0"/>
              <a:t>0</a:t>
            </a:r>
            <a:fld id="{37D409AB-2201-4E18-8A34-C31753AD9B06}" type="slidenum">
              <a:rPr smtClean="0"/>
              <a:pPr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00638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OPT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1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2532888" y="2587752"/>
            <a:ext cx="2706624" cy="2706624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0292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OP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1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3502152" y="2587752"/>
            <a:ext cx="2706624" cy="2706624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00222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OPT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1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6053328" y="2633472"/>
            <a:ext cx="2450592" cy="2450592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0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9784080" y="2633472"/>
            <a:ext cx="2450592" cy="2450592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59233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1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44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17" Type="http://schemas.openxmlformats.org/officeDocument/2006/relationships/slideLayout" Target="../slideLayouts/slideLayout40.xml"/><Relationship Id="rId25" Type="http://schemas.openxmlformats.org/officeDocument/2006/relationships/theme" Target="../theme/theme4.xml"/><Relationship Id="rId2" Type="http://schemas.openxmlformats.org/officeDocument/2006/relationships/slideLayout" Target="../slideLayouts/slideLayout25.xml"/><Relationship Id="rId16" Type="http://schemas.openxmlformats.org/officeDocument/2006/relationships/slideLayout" Target="../slideLayouts/slideLayout39.xml"/><Relationship Id="rId20" Type="http://schemas.openxmlformats.org/officeDocument/2006/relationships/slideLayout" Target="../slideLayouts/slideLayout43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24" Type="http://schemas.openxmlformats.org/officeDocument/2006/relationships/slideLayout" Target="../slideLayouts/slideLayout47.xml"/><Relationship Id="rId5" Type="http://schemas.openxmlformats.org/officeDocument/2006/relationships/slideLayout" Target="../slideLayouts/slideLayout28.xml"/><Relationship Id="rId15" Type="http://schemas.openxmlformats.org/officeDocument/2006/relationships/slideLayout" Target="../slideLayouts/slideLayout38.xml"/><Relationship Id="rId23" Type="http://schemas.openxmlformats.org/officeDocument/2006/relationships/slideLayout" Target="../slideLayouts/slideLayout46.xml"/><Relationship Id="rId10" Type="http://schemas.openxmlformats.org/officeDocument/2006/relationships/slideLayout" Target="../slideLayouts/slideLayout33.xml"/><Relationship Id="rId19" Type="http://schemas.openxmlformats.org/officeDocument/2006/relationships/slideLayout" Target="../slideLayouts/slideLayout42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slideLayout" Target="../slideLayouts/slideLayout37.xml"/><Relationship Id="rId22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3871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93" r:id="rId3"/>
    <p:sldLayoutId id="2147483680" r:id="rId4"/>
    <p:sldLayoutId id="2147483697" r:id="rId5"/>
    <p:sldLayoutId id="2147483698" r:id="rId6"/>
  </p:sldLayoutIdLst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4209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676" r:id="rId6"/>
  </p:sldLayoutIdLst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0439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732" r:id="rId2"/>
    <p:sldLayoutId id="2147483731" r:id="rId3"/>
    <p:sldLayoutId id="2147483701" r:id="rId4"/>
    <p:sldLayoutId id="2147483700" r:id="rId5"/>
    <p:sldLayoutId id="2147483699" r:id="rId6"/>
    <p:sldLayoutId id="2147483668" r:id="rId7"/>
    <p:sldLayoutId id="2147483670" r:id="rId8"/>
    <p:sldLayoutId id="2147483671" r:id="rId9"/>
    <p:sldLayoutId id="2147483695" r:id="rId10"/>
    <p:sldLayoutId id="2147483696" r:id="rId11"/>
  </p:sldLayoutIdLst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3470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6" r:id="rId8"/>
    <p:sldLayoutId id="2147483727" r:id="rId9"/>
    <p:sldLayoutId id="2147483721" r:id="rId10"/>
    <p:sldLayoutId id="2147483722" r:id="rId11"/>
    <p:sldLayoutId id="2147483723" r:id="rId12"/>
    <p:sldLayoutId id="2147483679" r:id="rId13"/>
    <p:sldLayoutId id="2147483724" r:id="rId14"/>
    <p:sldLayoutId id="2147483689" r:id="rId15"/>
    <p:sldLayoutId id="2147483682" r:id="rId16"/>
    <p:sldLayoutId id="2147483683" r:id="rId17"/>
    <p:sldLayoutId id="2147483685" r:id="rId18"/>
    <p:sldLayoutId id="2147483686" r:id="rId19"/>
    <p:sldLayoutId id="2147483688" r:id="rId20"/>
    <p:sldLayoutId id="2147483687" r:id="rId21"/>
    <p:sldLayoutId id="2147483684" r:id="rId22"/>
    <p:sldLayoutId id="2147483667" r:id="rId23"/>
    <p:sldLayoutId id="2147483733" r:id="rId24"/>
  </p:sldLayoutIdLst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76300" y="571411"/>
            <a:ext cx="5448300" cy="1158779"/>
          </a:xfrm>
        </p:spPr>
        <p:txBody>
          <a:bodyPr/>
          <a:lstStyle/>
          <a:p>
            <a:r>
              <a:rPr lang="en-US" dirty="0" err="1" smtClean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Qualitätsplan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32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Projektname</a:t>
            </a:r>
            <a:endParaRPr lang="uk-UA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0"/>
          </p:nvPr>
        </p:nvSpPr>
        <p:spPr>
          <a:xfrm>
            <a:off x="16840200" y="9334500"/>
            <a:ext cx="1733550" cy="523220"/>
          </a:xfrm>
        </p:spPr>
        <p:txBody>
          <a:bodyPr/>
          <a:lstStyle/>
          <a:p>
            <a:pPr algn="l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</a:rPr>
              <a:t>0</a:t>
            </a:r>
            <a:fld id="{37D409AB-2201-4E18-8A34-C31753AD9B06}" type="slidenum">
              <a:rPr smtClean="0">
                <a:latin typeface="Verdana" panose="020B0604030504040204" pitchFamily="34" charset="0"/>
                <a:ea typeface="Verdana" panose="020B0604030504040204" pitchFamily="34" charset="0"/>
              </a:rPr>
              <a:pPr algn="l"/>
              <a:t>1</a:t>
            </a:fld>
            <a:endParaRPr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685800" y="2857500"/>
            <a:ext cx="16916400" cy="1066800"/>
          </a:xfrm>
          <a:prstGeom prst="rect">
            <a:avLst/>
          </a:prstGeom>
          <a:solidFill>
            <a:schemeClr val="accent1"/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2800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Entwurf Projektergebnisse</a:t>
            </a:r>
          </a:p>
        </p:txBody>
      </p:sp>
      <p:sp>
        <p:nvSpPr>
          <p:cNvPr id="15" name="Rechteck 14"/>
          <p:cNvSpPr/>
          <p:nvPr/>
        </p:nvSpPr>
        <p:spPr>
          <a:xfrm>
            <a:off x="685800" y="4560631"/>
            <a:ext cx="6743700" cy="1066800"/>
          </a:xfrm>
          <a:prstGeom prst="rect">
            <a:avLst/>
          </a:prstGeom>
          <a:solidFill>
            <a:schemeClr val="accent1"/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2800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Ablauf</a:t>
            </a:r>
          </a:p>
        </p:txBody>
      </p:sp>
      <p:sp>
        <p:nvSpPr>
          <p:cNvPr id="16" name="Rechteck 15"/>
          <p:cNvSpPr/>
          <p:nvPr/>
        </p:nvSpPr>
        <p:spPr>
          <a:xfrm>
            <a:off x="685800" y="6263762"/>
            <a:ext cx="6743700" cy="1066800"/>
          </a:xfrm>
          <a:prstGeom prst="rect">
            <a:avLst/>
          </a:prstGeom>
          <a:solidFill>
            <a:schemeClr val="accent1"/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2800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Ablauf</a:t>
            </a:r>
          </a:p>
        </p:txBody>
      </p:sp>
      <p:sp>
        <p:nvSpPr>
          <p:cNvPr id="17" name="Rechteck 16"/>
          <p:cNvSpPr/>
          <p:nvPr/>
        </p:nvSpPr>
        <p:spPr>
          <a:xfrm>
            <a:off x="11430000" y="4560631"/>
            <a:ext cx="6172200" cy="1066800"/>
          </a:xfrm>
          <a:prstGeom prst="rect">
            <a:avLst/>
          </a:prstGeom>
          <a:solidFill>
            <a:schemeClr val="accent1"/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2800" dirty="0" err="1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Qualitätplan</a:t>
            </a:r>
            <a:endParaRPr lang="de-DE" sz="2800" dirty="0" smtClean="0">
              <a:solidFill>
                <a:schemeClr val="bg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8" name="Rechteck 27"/>
          <p:cNvSpPr/>
          <p:nvPr/>
        </p:nvSpPr>
        <p:spPr>
          <a:xfrm>
            <a:off x="685800" y="7928793"/>
            <a:ext cx="6743700" cy="1066800"/>
          </a:xfrm>
          <a:prstGeom prst="rect">
            <a:avLst/>
          </a:prstGeom>
          <a:solidFill>
            <a:schemeClr val="accent1"/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2800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Ablauf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6324600" y="1689286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800" dirty="0" smtClean="0">
                <a:latin typeface="Verdana" panose="020B0604030504040204" pitchFamily="34" charset="0"/>
                <a:ea typeface="Verdana" panose="020B0604030504040204" pitchFamily="34" charset="0"/>
              </a:rPr>
              <a:t>Projektplanung</a:t>
            </a:r>
            <a:endParaRPr lang="de-DE" sz="4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Pfeil nach unten 5"/>
          <p:cNvSpPr/>
          <p:nvPr/>
        </p:nvSpPr>
        <p:spPr>
          <a:xfrm>
            <a:off x="3600450" y="3924300"/>
            <a:ext cx="819150" cy="636331"/>
          </a:xfrm>
          <a:prstGeom prst="downArrow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280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0" name="Pfeil nach unten 29"/>
          <p:cNvSpPr/>
          <p:nvPr/>
        </p:nvSpPr>
        <p:spPr>
          <a:xfrm>
            <a:off x="3648075" y="5665531"/>
            <a:ext cx="819150" cy="636331"/>
          </a:xfrm>
          <a:prstGeom prst="downArrow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280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1" name="Pfeil nach unten 30"/>
          <p:cNvSpPr/>
          <p:nvPr/>
        </p:nvSpPr>
        <p:spPr>
          <a:xfrm>
            <a:off x="3648075" y="7330562"/>
            <a:ext cx="819150" cy="636331"/>
          </a:xfrm>
          <a:prstGeom prst="downArrow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280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2" name="Pfeil nach unten 31"/>
          <p:cNvSpPr/>
          <p:nvPr/>
        </p:nvSpPr>
        <p:spPr>
          <a:xfrm>
            <a:off x="14420850" y="3943795"/>
            <a:ext cx="819150" cy="636331"/>
          </a:xfrm>
          <a:prstGeom prst="downArrow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280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233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300" y="571411"/>
            <a:ext cx="5448300" cy="1158779"/>
          </a:xfrm>
        </p:spPr>
        <p:txBody>
          <a:bodyPr/>
          <a:lstStyle/>
          <a:p>
            <a:r>
              <a:rPr lang="en-US" dirty="0" err="1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Qualitätsplan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3200" dirty="0" err="1">
                <a:latin typeface="Verdana" panose="020B0604030504040204" pitchFamily="34" charset="0"/>
                <a:ea typeface="Verdana" panose="020B0604030504040204" pitchFamily="34" charset="0"/>
              </a:rPr>
              <a:t>Projektname</a:t>
            </a:r>
            <a:endParaRPr lang="uk-UA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6840200" y="9334500"/>
            <a:ext cx="1733550" cy="523220"/>
          </a:xfrm>
        </p:spPr>
        <p:txBody>
          <a:bodyPr/>
          <a:lstStyle/>
          <a:p>
            <a:pPr algn="l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</a:rPr>
              <a:t>0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endParaRPr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6" name="Ellipse 45"/>
          <p:cNvSpPr/>
          <p:nvPr/>
        </p:nvSpPr>
        <p:spPr>
          <a:xfrm>
            <a:off x="5943600" y="3086100"/>
            <a:ext cx="4320000" cy="4320000"/>
          </a:xfrm>
          <a:prstGeom prst="ellipse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280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7" name="Ellipse 46"/>
          <p:cNvSpPr/>
          <p:nvPr/>
        </p:nvSpPr>
        <p:spPr>
          <a:xfrm>
            <a:off x="7743600" y="4886100"/>
            <a:ext cx="720000" cy="720000"/>
          </a:xfrm>
          <a:prstGeom prst="ellipse">
            <a:avLst/>
          </a:prstGeom>
          <a:solidFill>
            <a:schemeClr val="bg2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280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cxnSp>
        <p:nvCxnSpPr>
          <p:cNvPr id="49" name="Gerader Verbinder 48"/>
          <p:cNvCxnSpPr>
            <a:stCxn id="47" idx="6"/>
            <a:endCxn id="46" idx="6"/>
          </p:cNvCxnSpPr>
          <p:nvPr/>
        </p:nvCxnSpPr>
        <p:spPr>
          <a:xfrm>
            <a:off x="8463600" y="5246100"/>
            <a:ext cx="1800000" cy="0"/>
          </a:xfrm>
          <a:prstGeom prst="line">
            <a:avLst/>
          </a:prstGeom>
          <a:ln w="254000" cap="sq">
            <a:solidFill>
              <a:schemeClr val="bg2"/>
            </a:solidFill>
            <a:bevel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r Verbinder 50"/>
          <p:cNvCxnSpPr>
            <a:stCxn id="47" idx="2"/>
            <a:endCxn id="46" idx="2"/>
          </p:cNvCxnSpPr>
          <p:nvPr/>
        </p:nvCxnSpPr>
        <p:spPr>
          <a:xfrm flipH="1">
            <a:off x="5943600" y="5246100"/>
            <a:ext cx="1800000" cy="0"/>
          </a:xfrm>
          <a:prstGeom prst="line">
            <a:avLst/>
          </a:prstGeom>
          <a:ln w="254000" cap="sq">
            <a:solidFill>
              <a:schemeClr val="bg2"/>
            </a:solidFill>
            <a:bevel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Gerader Verbinder 52"/>
          <p:cNvCxnSpPr>
            <a:stCxn id="46" idx="0"/>
            <a:endCxn id="47" idx="0"/>
          </p:cNvCxnSpPr>
          <p:nvPr/>
        </p:nvCxnSpPr>
        <p:spPr>
          <a:xfrm>
            <a:off x="8103600" y="3086100"/>
            <a:ext cx="0" cy="1800000"/>
          </a:xfrm>
          <a:prstGeom prst="line">
            <a:avLst/>
          </a:prstGeom>
          <a:ln w="254000" cap="sq">
            <a:solidFill>
              <a:schemeClr val="bg2"/>
            </a:solidFill>
            <a:bevel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r Verbinder 54"/>
          <p:cNvCxnSpPr>
            <a:stCxn id="47" idx="4"/>
            <a:endCxn id="46" idx="4"/>
          </p:cNvCxnSpPr>
          <p:nvPr/>
        </p:nvCxnSpPr>
        <p:spPr>
          <a:xfrm>
            <a:off x="8103600" y="5606100"/>
            <a:ext cx="0" cy="1800000"/>
          </a:xfrm>
          <a:prstGeom prst="line">
            <a:avLst/>
          </a:prstGeom>
          <a:ln w="254000" cap="sq">
            <a:solidFill>
              <a:schemeClr val="bg2"/>
            </a:solidFill>
            <a:bevel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feld 59"/>
          <p:cNvSpPr txBox="1"/>
          <p:nvPr/>
        </p:nvSpPr>
        <p:spPr>
          <a:xfrm>
            <a:off x="6629400" y="4076700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Plan</a:t>
            </a:r>
            <a:endParaRPr lang="de-DE" sz="2000" dirty="0">
              <a:solidFill>
                <a:schemeClr val="bg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1" name="Textfeld 60"/>
          <p:cNvSpPr txBox="1"/>
          <p:nvPr/>
        </p:nvSpPr>
        <p:spPr>
          <a:xfrm>
            <a:off x="8463600" y="4058005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</a:t>
            </a:r>
            <a:endParaRPr lang="de-DE" sz="2000" dirty="0">
              <a:solidFill>
                <a:schemeClr val="bg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2" name="Textfeld 61"/>
          <p:cNvSpPr txBox="1"/>
          <p:nvPr/>
        </p:nvSpPr>
        <p:spPr>
          <a:xfrm>
            <a:off x="6629400" y="5815336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Check</a:t>
            </a:r>
            <a:endParaRPr lang="de-DE" sz="2000" dirty="0">
              <a:solidFill>
                <a:schemeClr val="bg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3" name="Textfeld 62"/>
          <p:cNvSpPr txBox="1"/>
          <p:nvPr/>
        </p:nvSpPr>
        <p:spPr>
          <a:xfrm>
            <a:off x="8463600" y="5834031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Act</a:t>
            </a:r>
            <a:endParaRPr lang="de-DE" sz="2000" dirty="0">
              <a:solidFill>
                <a:schemeClr val="bg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4" name="Textfeld 63"/>
          <p:cNvSpPr txBox="1"/>
          <p:nvPr/>
        </p:nvSpPr>
        <p:spPr>
          <a:xfrm>
            <a:off x="2345101" y="3107204"/>
            <a:ext cx="3238500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Inhalt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</a:rPr>
              <a:t>Inhalt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</a:rPr>
              <a:t>Inhalt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5" name="Textfeld 64"/>
          <p:cNvSpPr txBox="1"/>
          <p:nvPr/>
        </p:nvSpPr>
        <p:spPr>
          <a:xfrm>
            <a:off x="2345101" y="5467108"/>
            <a:ext cx="3238500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Inhalt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</a:rPr>
              <a:t>Inhalt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</a:rPr>
              <a:t>Inhalt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6" name="Textfeld 65"/>
          <p:cNvSpPr txBox="1"/>
          <p:nvPr/>
        </p:nvSpPr>
        <p:spPr>
          <a:xfrm>
            <a:off x="10623599" y="3086100"/>
            <a:ext cx="3238500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Inhalt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</a:rPr>
              <a:t>Inhalt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</a:rPr>
              <a:t>Inhalt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7" name="Textfeld 66"/>
          <p:cNvSpPr txBox="1"/>
          <p:nvPr/>
        </p:nvSpPr>
        <p:spPr>
          <a:xfrm>
            <a:off x="10623599" y="5467108"/>
            <a:ext cx="3238500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Inhalt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</a:rPr>
              <a:t>Inhalt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</a:rPr>
              <a:t>Inhalt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275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300" y="571411"/>
            <a:ext cx="5448300" cy="1158779"/>
          </a:xfrm>
        </p:spPr>
        <p:txBody>
          <a:bodyPr/>
          <a:lstStyle/>
          <a:p>
            <a:r>
              <a:rPr lang="en-US" dirty="0" err="1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Qualitätsplan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3200" dirty="0" err="1">
                <a:latin typeface="Verdana" panose="020B0604030504040204" pitchFamily="34" charset="0"/>
                <a:ea typeface="Verdana" panose="020B0604030504040204" pitchFamily="34" charset="0"/>
              </a:rPr>
              <a:t>Projektname</a:t>
            </a:r>
            <a:endParaRPr lang="uk-UA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6840200" y="9334500"/>
            <a:ext cx="1733550" cy="523220"/>
          </a:xfrm>
        </p:spPr>
        <p:txBody>
          <a:bodyPr/>
          <a:lstStyle/>
          <a:p>
            <a:pPr algn="l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</a:rPr>
              <a:t>0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endParaRPr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371600" y="2247900"/>
            <a:ext cx="7429501" cy="1862048"/>
            <a:chOff x="1562100" y="2400300"/>
            <a:chExt cx="7429501" cy="1862048"/>
          </a:xfrm>
        </p:grpSpPr>
        <p:sp>
          <p:nvSpPr>
            <p:cNvPr id="4" name="TextBox 3"/>
            <p:cNvSpPr txBox="1"/>
            <p:nvPr/>
          </p:nvSpPr>
          <p:spPr>
            <a:xfrm>
              <a:off x="1562100" y="2400300"/>
              <a:ext cx="2286001" cy="18620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1500" b="1" dirty="0" smtClean="0">
                  <a:solidFill>
                    <a:schemeClr val="accent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01</a:t>
              </a:r>
              <a:endParaRPr lang="uk-UA" sz="115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848101" y="2552700"/>
              <a:ext cx="5143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Phase 1</a:t>
              </a:r>
              <a:endParaRPr lang="uk-UA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848101" y="3199031"/>
              <a:ext cx="51435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Inhalt</a:t>
              </a:r>
              <a:endParaRPr lang="uk-UA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9296400" y="2247900"/>
            <a:ext cx="7429500" cy="1862048"/>
            <a:chOff x="1562101" y="2400300"/>
            <a:chExt cx="7429500" cy="1862048"/>
          </a:xfrm>
        </p:grpSpPr>
        <p:sp>
          <p:nvSpPr>
            <p:cNvPr id="15" name="TextBox 14"/>
            <p:cNvSpPr txBox="1"/>
            <p:nvPr/>
          </p:nvSpPr>
          <p:spPr>
            <a:xfrm>
              <a:off x="1562101" y="2400300"/>
              <a:ext cx="2286000" cy="18620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1500" b="1" dirty="0" smtClean="0">
                  <a:solidFill>
                    <a:schemeClr val="accent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04</a:t>
              </a:r>
              <a:endParaRPr lang="uk-UA" sz="115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848101" y="2552700"/>
              <a:ext cx="5143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latin typeface="Verdana" panose="020B0604030504040204" pitchFamily="34" charset="0"/>
                  <a:ea typeface="Verdana" panose="020B0604030504040204" pitchFamily="34" charset="0"/>
                </a:rPr>
                <a:t>Phase </a:t>
              </a:r>
              <a:r>
                <a:rPr lang="en-US" sz="36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4</a:t>
              </a:r>
              <a:endParaRPr lang="uk-UA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848101" y="3199031"/>
              <a:ext cx="51435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Inhalt</a:t>
              </a:r>
              <a:endParaRPr lang="uk-UA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371600" y="4565406"/>
            <a:ext cx="7429501" cy="1862048"/>
            <a:chOff x="1562100" y="2400300"/>
            <a:chExt cx="7429501" cy="1862048"/>
          </a:xfrm>
        </p:grpSpPr>
        <p:sp>
          <p:nvSpPr>
            <p:cNvPr id="11" name="TextBox 10"/>
            <p:cNvSpPr txBox="1"/>
            <p:nvPr/>
          </p:nvSpPr>
          <p:spPr>
            <a:xfrm>
              <a:off x="1562100" y="2400300"/>
              <a:ext cx="2286001" cy="18620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1500" b="1" dirty="0" smtClean="0">
                  <a:solidFill>
                    <a:schemeClr val="accent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02</a:t>
              </a:r>
              <a:endParaRPr lang="uk-UA" sz="115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848101" y="2552700"/>
              <a:ext cx="5143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latin typeface="Verdana" panose="020B0604030504040204" pitchFamily="34" charset="0"/>
                  <a:ea typeface="Verdana" panose="020B0604030504040204" pitchFamily="34" charset="0"/>
                </a:rPr>
                <a:t>Phase </a:t>
              </a:r>
              <a:r>
                <a:rPr lang="en-US" sz="36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2</a:t>
              </a:r>
              <a:endParaRPr lang="uk-UA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848101" y="3199031"/>
              <a:ext cx="51435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Inhalt</a:t>
              </a:r>
              <a:endParaRPr lang="uk-UA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9296400" y="4565406"/>
            <a:ext cx="7429500" cy="1862048"/>
            <a:chOff x="1562101" y="2400300"/>
            <a:chExt cx="7429500" cy="1862048"/>
          </a:xfrm>
        </p:grpSpPr>
        <p:sp>
          <p:nvSpPr>
            <p:cNvPr id="19" name="TextBox 18"/>
            <p:cNvSpPr txBox="1"/>
            <p:nvPr/>
          </p:nvSpPr>
          <p:spPr>
            <a:xfrm>
              <a:off x="1562101" y="2400300"/>
              <a:ext cx="2286000" cy="18620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1500" b="1" dirty="0" smtClean="0">
                  <a:solidFill>
                    <a:schemeClr val="accent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05</a:t>
              </a:r>
              <a:endParaRPr lang="uk-UA" sz="115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848101" y="2552700"/>
              <a:ext cx="5143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latin typeface="Verdana" panose="020B0604030504040204" pitchFamily="34" charset="0"/>
                  <a:ea typeface="Verdana" panose="020B0604030504040204" pitchFamily="34" charset="0"/>
                </a:rPr>
                <a:t>Phase </a:t>
              </a:r>
              <a:r>
                <a:rPr lang="en-US" sz="36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5</a:t>
              </a:r>
              <a:endParaRPr lang="uk-UA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848101" y="3199031"/>
              <a:ext cx="51435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Inhalt</a:t>
              </a:r>
              <a:endParaRPr lang="uk-UA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371600" y="6882912"/>
            <a:ext cx="7429501" cy="1862048"/>
            <a:chOff x="1562100" y="2400300"/>
            <a:chExt cx="7429501" cy="1862048"/>
          </a:xfrm>
        </p:grpSpPr>
        <p:sp>
          <p:nvSpPr>
            <p:cNvPr id="28" name="TextBox 27"/>
            <p:cNvSpPr txBox="1"/>
            <p:nvPr/>
          </p:nvSpPr>
          <p:spPr>
            <a:xfrm>
              <a:off x="1562100" y="2400300"/>
              <a:ext cx="2286001" cy="18620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1500" b="1" dirty="0" smtClean="0">
                  <a:solidFill>
                    <a:schemeClr val="accent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03</a:t>
              </a:r>
              <a:endParaRPr lang="uk-UA" sz="115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848101" y="2552700"/>
              <a:ext cx="5143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latin typeface="Verdana" panose="020B0604030504040204" pitchFamily="34" charset="0"/>
                  <a:ea typeface="Verdana" panose="020B0604030504040204" pitchFamily="34" charset="0"/>
                </a:rPr>
                <a:t>Phase </a:t>
              </a:r>
              <a:r>
                <a:rPr lang="en-US" sz="36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3</a:t>
              </a:r>
              <a:endParaRPr lang="uk-UA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848101" y="3199031"/>
              <a:ext cx="51435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Inhalt</a:t>
              </a:r>
              <a:endParaRPr lang="uk-UA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9296400" y="6882912"/>
            <a:ext cx="7429500" cy="1862048"/>
            <a:chOff x="1562101" y="2400300"/>
            <a:chExt cx="7429500" cy="1862048"/>
          </a:xfrm>
        </p:grpSpPr>
        <p:sp>
          <p:nvSpPr>
            <p:cNvPr id="25" name="TextBox 24"/>
            <p:cNvSpPr txBox="1"/>
            <p:nvPr/>
          </p:nvSpPr>
          <p:spPr>
            <a:xfrm>
              <a:off x="1562101" y="2400300"/>
              <a:ext cx="2286000" cy="18620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1500" b="1" dirty="0" smtClean="0">
                  <a:solidFill>
                    <a:schemeClr val="accent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06</a:t>
              </a:r>
              <a:endParaRPr lang="uk-UA" sz="115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848101" y="2552700"/>
              <a:ext cx="5143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latin typeface="Verdana" panose="020B0604030504040204" pitchFamily="34" charset="0"/>
                  <a:ea typeface="Verdana" panose="020B0604030504040204" pitchFamily="34" charset="0"/>
                </a:rPr>
                <a:t>Phase </a:t>
              </a:r>
              <a:r>
                <a:rPr lang="en-US" sz="36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6</a:t>
              </a:r>
              <a:endParaRPr lang="uk-UA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848101" y="3199031"/>
              <a:ext cx="51435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Inhalt</a:t>
              </a:r>
              <a:endParaRPr lang="uk-UA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497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300" y="571411"/>
            <a:ext cx="5448300" cy="1158779"/>
          </a:xfrm>
        </p:spPr>
        <p:txBody>
          <a:bodyPr/>
          <a:lstStyle/>
          <a:p>
            <a:r>
              <a:rPr lang="en-US" dirty="0" err="1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Qualitätsplan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3200" dirty="0" err="1">
                <a:latin typeface="Verdana" panose="020B0604030504040204" pitchFamily="34" charset="0"/>
                <a:ea typeface="Verdana" panose="020B0604030504040204" pitchFamily="34" charset="0"/>
              </a:rPr>
              <a:t>Projektname</a:t>
            </a:r>
            <a:endParaRPr lang="uk-UA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6840200" y="9334500"/>
            <a:ext cx="1733550" cy="523220"/>
          </a:xfrm>
        </p:spPr>
        <p:txBody>
          <a:bodyPr/>
          <a:lstStyle/>
          <a:p>
            <a:pPr algn="l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</a:rPr>
              <a:t>0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endParaRPr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657600"/>
            <a:ext cx="13716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Inhalt</a:t>
            </a:r>
            <a:endParaRPr lang="en-US" sz="20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86000" y="2743200"/>
            <a:ext cx="15087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Überschrift</a:t>
            </a:r>
            <a:endParaRPr lang="en-US" sz="2400" dirty="0" smtClean="0">
              <a:solidFill>
                <a:schemeClr val="accent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36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300" y="571411"/>
            <a:ext cx="5448300" cy="1158779"/>
          </a:xfrm>
        </p:spPr>
        <p:txBody>
          <a:bodyPr/>
          <a:lstStyle/>
          <a:p>
            <a:r>
              <a:rPr lang="en-US" dirty="0" err="1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Qualitätsplan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3200" dirty="0" err="1">
                <a:latin typeface="Verdana" panose="020B0604030504040204" pitchFamily="34" charset="0"/>
                <a:ea typeface="Verdana" panose="020B0604030504040204" pitchFamily="34" charset="0"/>
              </a:rPr>
              <a:t>Projektname</a:t>
            </a:r>
            <a:endParaRPr lang="uk-UA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6840200" y="9334500"/>
            <a:ext cx="1733550" cy="523220"/>
          </a:xfrm>
        </p:spPr>
        <p:txBody>
          <a:bodyPr/>
          <a:lstStyle/>
          <a:p>
            <a:pPr algn="l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</a:rPr>
              <a:t>0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endParaRPr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286000" y="2743200"/>
            <a:ext cx="6400800" cy="1314510"/>
            <a:chOff x="2286000" y="2743200"/>
            <a:chExt cx="6400800" cy="1314510"/>
          </a:xfrm>
        </p:grpSpPr>
        <p:sp>
          <p:nvSpPr>
            <p:cNvPr id="4" name="Rectangle 3"/>
            <p:cNvSpPr/>
            <p:nvPr/>
          </p:nvSpPr>
          <p:spPr>
            <a:xfrm>
              <a:off x="2286000" y="2743200"/>
              <a:ext cx="48006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dirty="0" err="1" smtClean="0">
                  <a:latin typeface="Verdana" panose="020B0604030504040204" pitchFamily="34" charset="0"/>
                  <a:ea typeface="Verdana" panose="020B0604030504040204" pitchFamily="34" charset="0"/>
                </a:rPr>
                <a:t>Überschrift</a:t>
              </a:r>
              <a:r>
                <a:rPr lang="en-US" sz="36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 1</a:t>
              </a:r>
              <a:endParaRPr lang="en-US" sz="3200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286000" y="3657600"/>
              <a:ext cx="64008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dirty="0" err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Inhalt</a:t>
              </a:r>
              <a:endParaRPr lang="en-US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9601200" y="2743200"/>
            <a:ext cx="6400800" cy="1314510"/>
            <a:chOff x="9601200" y="2743200"/>
            <a:chExt cx="6400800" cy="1314510"/>
          </a:xfrm>
        </p:grpSpPr>
        <p:sp>
          <p:nvSpPr>
            <p:cNvPr id="11" name="Rectangle 10"/>
            <p:cNvSpPr/>
            <p:nvPr/>
          </p:nvSpPr>
          <p:spPr>
            <a:xfrm>
              <a:off x="9601200" y="3657600"/>
              <a:ext cx="64008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dirty="0" err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Inhalt</a:t>
              </a:r>
              <a:endParaRPr lang="en-US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601200" y="2743200"/>
              <a:ext cx="48006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dirty="0" err="1">
                  <a:latin typeface="Verdana" panose="020B0604030504040204" pitchFamily="34" charset="0"/>
                  <a:ea typeface="Verdana" panose="020B0604030504040204" pitchFamily="34" charset="0"/>
                </a:rPr>
                <a:t>Überschrift</a:t>
              </a:r>
              <a:r>
                <a:rPr lang="en-US" sz="3600" dirty="0"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en-US" sz="36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2</a:t>
              </a:r>
              <a:endParaRPr lang="en-US" sz="320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15031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NARAL LAYOUTS">
  <a:themeElements>
    <a:clrScheme name="SIMPLICITY - Neon Rose">
      <a:dk1>
        <a:srgbClr val="0A091B"/>
      </a:dk1>
      <a:lt1>
        <a:srgbClr val="F2F2F5"/>
      </a:lt1>
      <a:dk2>
        <a:srgbClr val="858591"/>
      </a:dk2>
      <a:lt2>
        <a:srgbClr val="FFFFFF"/>
      </a:lt2>
      <a:accent1>
        <a:srgbClr val="FF4C58"/>
      </a:accent1>
      <a:accent2>
        <a:srgbClr val="C0C0C8"/>
      </a:accent2>
      <a:accent3>
        <a:srgbClr val="FF4C58"/>
      </a:accent3>
      <a:accent4>
        <a:srgbClr val="FF4C58"/>
      </a:accent4>
      <a:accent5>
        <a:srgbClr val="FF4C58"/>
      </a:accent5>
      <a:accent6>
        <a:srgbClr val="FF4C58"/>
      </a:accent6>
      <a:hlink>
        <a:srgbClr val="FF4C58"/>
      </a:hlink>
      <a:folHlink>
        <a:srgbClr val="FF4C58"/>
      </a:folHlink>
    </a:clrScheme>
    <a:fontScheme name="Simplicity - Roboto">
      <a:majorFont>
        <a:latin typeface="Roboto Condensed"/>
        <a:ea typeface=""/>
        <a:cs typeface=""/>
      </a:majorFont>
      <a:minorFont>
        <a:latin typeface="Robo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 w="635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28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 cap="sq">
          <a:solidFill>
            <a:schemeClr val="accent2"/>
          </a:solidFill>
          <a:bevel/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00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AM SLIDES">
  <a:themeElements>
    <a:clrScheme name="SIMPLICITY - Neon Rose">
      <a:dk1>
        <a:srgbClr val="0A091B"/>
      </a:dk1>
      <a:lt1>
        <a:srgbClr val="F2F2F5"/>
      </a:lt1>
      <a:dk2>
        <a:srgbClr val="858591"/>
      </a:dk2>
      <a:lt2>
        <a:srgbClr val="FFFFFF"/>
      </a:lt2>
      <a:accent1>
        <a:srgbClr val="FF4C58"/>
      </a:accent1>
      <a:accent2>
        <a:srgbClr val="C0C0C8"/>
      </a:accent2>
      <a:accent3>
        <a:srgbClr val="FF4C58"/>
      </a:accent3>
      <a:accent4>
        <a:srgbClr val="FF4C58"/>
      </a:accent4>
      <a:accent5>
        <a:srgbClr val="FF4C58"/>
      </a:accent5>
      <a:accent6>
        <a:srgbClr val="FF4C58"/>
      </a:accent6>
      <a:hlink>
        <a:srgbClr val="FF4C58"/>
      </a:hlink>
      <a:folHlink>
        <a:srgbClr val="FF4C58"/>
      </a:folHlink>
    </a:clrScheme>
    <a:fontScheme name="Simplicity - Roboto">
      <a:majorFont>
        <a:latin typeface="Roboto Condensed"/>
        <a:ea typeface=""/>
        <a:cs typeface=""/>
      </a:majorFont>
      <a:minorFont>
        <a:latin typeface="Robo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 w="635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28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 cap="sq">
          <a:solidFill>
            <a:schemeClr val="accent2"/>
          </a:solidFill>
          <a:bevel/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00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LIDES WITH IMAGES">
  <a:themeElements>
    <a:clrScheme name="SIMPLICITY - Neon Rose">
      <a:dk1>
        <a:srgbClr val="0A091B"/>
      </a:dk1>
      <a:lt1>
        <a:srgbClr val="F2F2F5"/>
      </a:lt1>
      <a:dk2>
        <a:srgbClr val="858591"/>
      </a:dk2>
      <a:lt2>
        <a:srgbClr val="FFFFFF"/>
      </a:lt2>
      <a:accent1>
        <a:srgbClr val="FF4C58"/>
      </a:accent1>
      <a:accent2>
        <a:srgbClr val="C0C0C8"/>
      </a:accent2>
      <a:accent3>
        <a:srgbClr val="FF4C58"/>
      </a:accent3>
      <a:accent4>
        <a:srgbClr val="FF4C58"/>
      </a:accent4>
      <a:accent5>
        <a:srgbClr val="FF4C58"/>
      </a:accent5>
      <a:accent6>
        <a:srgbClr val="FF4C58"/>
      </a:accent6>
      <a:hlink>
        <a:srgbClr val="FF4C58"/>
      </a:hlink>
      <a:folHlink>
        <a:srgbClr val="FF4C58"/>
      </a:folHlink>
    </a:clrScheme>
    <a:fontScheme name="Simplicity - Roboto">
      <a:majorFont>
        <a:latin typeface="Roboto Condensed"/>
        <a:ea typeface=""/>
        <a:cs typeface=""/>
      </a:majorFont>
      <a:minorFont>
        <a:latin typeface="Robo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 w="635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28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 cap="sq">
          <a:solidFill>
            <a:schemeClr val="accent2"/>
          </a:solidFill>
          <a:bevel/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00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PORTFOLIO">
  <a:themeElements>
    <a:clrScheme name="SIMPLICITY - Neon Rose">
      <a:dk1>
        <a:srgbClr val="0A091B"/>
      </a:dk1>
      <a:lt1>
        <a:srgbClr val="F2F2F5"/>
      </a:lt1>
      <a:dk2>
        <a:srgbClr val="858591"/>
      </a:dk2>
      <a:lt2>
        <a:srgbClr val="FFFFFF"/>
      </a:lt2>
      <a:accent1>
        <a:srgbClr val="FF4C58"/>
      </a:accent1>
      <a:accent2>
        <a:srgbClr val="C0C0C8"/>
      </a:accent2>
      <a:accent3>
        <a:srgbClr val="FF4C58"/>
      </a:accent3>
      <a:accent4>
        <a:srgbClr val="FF4C58"/>
      </a:accent4>
      <a:accent5>
        <a:srgbClr val="FF4C58"/>
      </a:accent5>
      <a:accent6>
        <a:srgbClr val="FF4C58"/>
      </a:accent6>
      <a:hlink>
        <a:srgbClr val="FF4C58"/>
      </a:hlink>
      <a:folHlink>
        <a:srgbClr val="FF4C58"/>
      </a:folHlink>
    </a:clrScheme>
    <a:fontScheme name="Simplicity - Roboto">
      <a:majorFont>
        <a:latin typeface="Roboto Condensed"/>
        <a:ea typeface=""/>
        <a:cs typeface=""/>
      </a:majorFont>
      <a:minorFont>
        <a:latin typeface="Robo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 w="635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28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 cap="sq">
          <a:solidFill>
            <a:schemeClr val="accent2"/>
          </a:solidFill>
          <a:bevel/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00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67</Words>
  <Application>Microsoft Office PowerPoint</Application>
  <PresentationFormat>Benutzerdefiniert</PresentationFormat>
  <Paragraphs>65</Paragraphs>
  <Slides>5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4</vt:i4>
      </vt:variant>
      <vt:variant>
        <vt:lpstr>Folientitel</vt:lpstr>
      </vt:variant>
      <vt:variant>
        <vt:i4>5</vt:i4>
      </vt:variant>
    </vt:vector>
  </HeadingPairs>
  <TitlesOfParts>
    <vt:vector size="14" baseType="lpstr">
      <vt:lpstr>Arial</vt:lpstr>
      <vt:lpstr>Calibri</vt:lpstr>
      <vt:lpstr>Roboto</vt:lpstr>
      <vt:lpstr>Roboto Condensed</vt:lpstr>
      <vt:lpstr>Verdana</vt:lpstr>
      <vt:lpstr>GENARAL LAYOUTS</vt:lpstr>
      <vt:lpstr>TEAM SLIDES</vt:lpstr>
      <vt:lpstr>SLIDES WITH IMAGES</vt:lpstr>
      <vt:lpstr>PORTFOLIO</vt:lpstr>
      <vt:lpstr>Qualitätsplan Projektname</vt:lpstr>
      <vt:lpstr>Qualitätsplan Projektname</vt:lpstr>
      <vt:lpstr>Qualitätsplan Projektname</vt:lpstr>
      <vt:lpstr>Qualitätsplan Projektname</vt:lpstr>
      <vt:lpstr>Qualitätsplan Projektname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Палотенце</dc:creator>
  <cp:lastModifiedBy>Tim Dettmer</cp:lastModifiedBy>
  <cp:revision>892</cp:revision>
  <dcterms:created xsi:type="dcterms:W3CDTF">2015-01-20T11:47:48Z</dcterms:created>
  <dcterms:modified xsi:type="dcterms:W3CDTF">2018-09-27T06:26:48Z</dcterms:modified>
</cp:coreProperties>
</file>