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16"/>
  </p:notesMasterIdLst>
  <p:sldIdLst>
    <p:sldId id="566" r:id="rId5"/>
    <p:sldId id="564" r:id="rId6"/>
    <p:sldId id="565" r:id="rId7"/>
    <p:sldId id="567" r:id="rId8"/>
    <p:sldId id="568" r:id="rId9"/>
    <p:sldId id="556" r:id="rId10"/>
    <p:sldId id="557" r:id="rId11"/>
    <p:sldId id="572" r:id="rId12"/>
    <p:sldId id="574" r:id="rId13"/>
    <p:sldId id="575" r:id="rId14"/>
    <p:sldId id="576" r:id="rId15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D4EA"/>
    <a:srgbClr val="4CCCE6"/>
    <a:srgbClr val="6CD5EA"/>
    <a:srgbClr val="2BC3E1"/>
    <a:srgbClr val="57CFE7"/>
    <a:srgbClr val="AAC42C"/>
    <a:srgbClr val="F26B6C"/>
    <a:srgbClr val="A156F4"/>
    <a:srgbClr val="C0C0C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353413654618466E-3"/>
          <c:y val="0.13803230543318648"/>
          <c:w val="0.98232931726907635"/>
          <c:h val="0.6432420541910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Sheet1!$C$3:$C$14</c:f>
              <c:numCache>
                <c:formatCode>General</c:formatCode>
                <c:ptCount val="12"/>
                <c:pt idx="0">
                  <c:v>4.3</c:v>
                </c:pt>
                <c:pt idx="1">
                  <c:v>2.4</c:v>
                </c:pt>
                <c:pt idx="2">
                  <c:v>5</c:v>
                </c:pt>
                <c:pt idx="3">
                  <c:v>4.5</c:v>
                </c:pt>
                <c:pt idx="4">
                  <c:v>3.5</c:v>
                </c:pt>
                <c:pt idx="5">
                  <c:v>5.5</c:v>
                </c:pt>
                <c:pt idx="6">
                  <c:v>7.6</c:v>
                </c:pt>
                <c:pt idx="7">
                  <c:v>7</c:v>
                </c:pt>
                <c:pt idx="8">
                  <c:v>6</c:v>
                </c:pt>
                <c:pt idx="9">
                  <c:v>3.7</c:v>
                </c:pt>
                <c:pt idx="10">
                  <c:v>4.2</c:v>
                </c:pt>
                <c:pt idx="11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F7-4A24-B6B3-DC2BE4336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-27"/>
        <c:axId val="186625360"/>
        <c:axId val="186625920"/>
      </c:barChart>
      <c:catAx>
        <c:axId val="18662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8100" cap="sq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6625920"/>
        <c:crosses val="autoZero"/>
        <c:auto val="1"/>
        <c:lblAlgn val="ctr"/>
        <c:lblOffset val="100"/>
        <c:noMultiLvlLbl val="0"/>
      </c:catAx>
      <c:valAx>
        <c:axId val="186625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625360"/>
        <c:crosses val="autoZero"/>
        <c:crossBetween val="between"/>
      </c:valAx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664204825209258E-2"/>
          <c:y val="4.7353203374720779E-2"/>
          <c:w val="0.95667159034958149"/>
          <c:h val="0.79488537948660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9A-4393-B7E0-3949DFCF329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99A-4393-B7E0-3949DFCF329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99A-4393-B7E0-3949DFCF329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99A-4393-B7E0-3949DFCF32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Sheet1!$B$3:$B$6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9A-4393-B7E0-3949DFCF32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7"/>
        <c:axId val="193920384"/>
        <c:axId val="193920944"/>
      </c:barChart>
      <c:catAx>
        <c:axId val="19392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81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3920944"/>
        <c:crosses val="autoZero"/>
        <c:auto val="1"/>
        <c:lblAlgn val="ctr"/>
        <c:lblOffset val="100"/>
        <c:noMultiLvlLbl val="0"/>
      </c:catAx>
      <c:valAx>
        <c:axId val="193920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392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6675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218" y="2510286"/>
            <a:ext cx="4267200" cy="4215555"/>
            <a:chOff x="2208218" y="2510286"/>
            <a:chExt cx="4267200" cy="4215555"/>
          </a:xfrm>
        </p:grpSpPr>
        <p:sp>
          <p:nvSpPr>
            <p:cNvPr id="8" name="Овал 27"/>
            <p:cNvSpPr/>
            <p:nvPr/>
          </p:nvSpPr>
          <p:spPr>
            <a:xfrm>
              <a:off x="2970218" y="2510286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Арка 30"/>
            <p:cNvSpPr/>
            <p:nvPr/>
          </p:nvSpPr>
          <p:spPr>
            <a:xfrm>
              <a:off x="2970218" y="2510286"/>
              <a:ext cx="2743200" cy="2743200"/>
            </a:xfrm>
            <a:prstGeom prst="blockArc">
              <a:avLst>
                <a:gd name="adj1" fmla="val 16183538"/>
                <a:gd name="adj2" fmla="val 7894"/>
                <a:gd name="adj3" fmla="val 16393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Овал 27"/>
            <p:cNvSpPr/>
            <p:nvPr/>
          </p:nvSpPr>
          <p:spPr>
            <a:xfrm>
              <a:off x="3427418" y="2967486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27418" y="3375281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25</a:t>
              </a:r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flipH="1">
              <a:off x="2208218" y="6325731"/>
              <a:ext cx="426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49568" y="5613888"/>
              <a:ext cx="2984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10400" y="2510286"/>
            <a:ext cx="4267200" cy="4215555"/>
            <a:chOff x="7010400" y="2510286"/>
            <a:chExt cx="4267200" cy="4215555"/>
          </a:xfrm>
        </p:grpSpPr>
        <p:sp>
          <p:nvSpPr>
            <p:cNvPr id="16" name="Овал 27"/>
            <p:cNvSpPr/>
            <p:nvPr/>
          </p:nvSpPr>
          <p:spPr>
            <a:xfrm>
              <a:off x="7772400" y="2510286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Арка 30"/>
            <p:cNvSpPr/>
            <p:nvPr/>
          </p:nvSpPr>
          <p:spPr>
            <a:xfrm>
              <a:off x="7772400" y="2510286"/>
              <a:ext cx="2743200" cy="2743200"/>
            </a:xfrm>
            <a:prstGeom prst="blockArc">
              <a:avLst>
                <a:gd name="adj1" fmla="val 16183538"/>
                <a:gd name="adj2" fmla="val 7775504"/>
                <a:gd name="adj3" fmla="val 16106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Овал 27"/>
            <p:cNvSpPr/>
            <p:nvPr/>
          </p:nvSpPr>
          <p:spPr>
            <a:xfrm>
              <a:off x="8229600" y="2967486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20635" y="3375281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6</a:t>
              </a:r>
              <a:r>
                <a:rPr lang="en-US" sz="54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flipH="1">
              <a:off x="7010400" y="6325731"/>
              <a:ext cx="426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651750" y="5613888"/>
              <a:ext cx="2984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809557" y="2510286"/>
            <a:ext cx="4267200" cy="4215555"/>
            <a:chOff x="11809557" y="2510286"/>
            <a:chExt cx="4267200" cy="4215555"/>
          </a:xfrm>
        </p:grpSpPr>
        <p:sp>
          <p:nvSpPr>
            <p:cNvPr id="24" name="Овал 27"/>
            <p:cNvSpPr/>
            <p:nvPr/>
          </p:nvSpPr>
          <p:spPr>
            <a:xfrm>
              <a:off x="12571557" y="2510286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" name="Арка 30"/>
            <p:cNvSpPr/>
            <p:nvPr/>
          </p:nvSpPr>
          <p:spPr>
            <a:xfrm>
              <a:off x="12571557" y="2510286"/>
              <a:ext cx="2743200" cy="2743200"/>
            </a:xfrm>
            <a:prstGeom prst="blockArc">
              <a:avLst>
                <a:gd name="adj1" fmla="val 16183538"/>
                <a:gd name="adj2" fmla="val 13217846"/>
                <a:gd name="adj3" fmla="val 15760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Овал 27"/>
            <p:cNvSpPr/>
            <p:nvPr/>
          </p:nvSpPr>
          <p:spPr>
            <a:xfrm>
              <a:off x="13028757" y="2967486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025370" y="3375350"/>
              <a:ext cx="183218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8</a:t>
              </a:r>
              <a:r>
                <a:rPr lang="en-US" sz="54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H="1">
              <a:off x="11809557" y="6325731"/>
              <a:ext cx="426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450907" y="5613888"/>
              <a:ext cx="2984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323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591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2583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657600"/>
            <a:ext cx="1371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Beschreibung</a:t>
            </a:r>
            <a:endParaRPr lang="en-US" sz="2000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743200"/>
            <a:ext cx="150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  <a:endParaRPr lang="en-US" sz="24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3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591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2583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645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8199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57300" y="2863247"/>
            <a:ext cx="3894854" cy="4328724"/>
            <a:chOff x="1257300" y="2863247"/>
            <a:chExt cx="3894854" cy="4328724"/>
          </a:xfrm>
        </p:grpSpPr>
        <p:sp>
          <p:nvSpPr>
            <p:cNvPr id="32" name="Овал 27"/>
            <p:cNvSpPr/>
            <p:nvPr/>
          </p:nvSpPr>
          <p:spPr>
            <a:xfrm>
              <a:off x="1833127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Арка 30"/>
            <p:cNvSpPr/>
            <p:nvPr/>
          </p:nvSpPr>
          <p:spPr>
            <a:xfrm>
              <a:off x="1833127" y="2863247"/>
              <a:ext cx="2743200" cy="2743200"/>
            </a:xfrm>
            <a:prstGeom prst="blockArc">
              <a:avLst>
                <a:gd name="adj1" fmla="val 16183538"/>
                <a:gd name="adj2" fmla="val 1959"/>
                <a:gd name="adj3" fmla="val 16161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Овал 27"/>
            <p:cNvSpPr/>
            <p:nvPr/>
          </p:nvSpPr>
          <p:spPr>
            <a:xfrm>
              <a:off x="2290327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47648" y="3765176"/>
              <a:ext cx="191415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25</a:t>
              </a:r>
              <a:r>
                <a:rPr lang="en-US" sz="4000" b="1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flipH="1">
              <a:off x="1257300" y="6791861"/>
              <a:ext cx="38948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712477" y="5966849"/>
              <a:ext cx="2984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algn="ctr">
                <a:defRPr sz="3600">
                  <a:latin typeface="+mj-lt"/>
                </a:defRPr>
              </a:lvl1pPr>
            </a:lstStyle>
            <a:p>
              <a:r>
                <a:rPr lang="en-US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216814" y="2863247"/>
            <a:ext cx="3894854" cy="4328724"/>
            <a:chOff x="5216814" y="2863247"/>
            <a:chExt cx="3894854" cy="4328724"/>
          </a:xfrm>
        </p:grpSpPr>
        <p:sp>
          <p:nvSpPr>
            <p:cNvPr id="40" name="Овал 27"/>
            <p:cNvSpPr/>
            <p:nvPr/>
          </p:nvSpPr>
          <p:spPr>
            <a:xfrm>
              <a:off x="5792641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Арка 30"/>
            <p:cNvSpPr/>
            <p:nvPr/>
          </p:nvSpPr>
          <p:spPr>
            <a:xfrm>
              <a:off x="5792641" y="2863247"/>
              <a:ext cx="2743200" cy="2743200"/>
            </a:xfrm>
            <a:prstGeom prst="blockArc">
              <a:avLst>
                <a:gd name="adj1" fmla="val 16183538"/>
                <a:gd name="adj2" fmla="val 7893427"/>
                <a:gd name="adj3" fmla="val 16565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2" name="Овал 27"/>
            <p:cNvSpPr/>
            <p:nvPr/>
          </p:nvSpPr>
          <p:spPr>
            <a:xfrm>
              <a:off x="6249841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49841" y="3771900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6</a:t>
              </a:r>
              <a:r>
                <a:rPr lang="en-US" sz="54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71991" y="5966849"/>
              <a:ext cx="2984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algn="ctr">
                <a:defRPr sz="3600">
                  <a:latin typeface="+mj-lt"/>
                </a:defRPr>
              </a:lvl1pPr>
            </a:lstStyle>
            <a:p>
              <a:r>
                <a:rPr lang="en-US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 flipH="1">
              <a:off x="5216814" y="6791861"/>
              <a:ext cx="38948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176329" y="2863247"/>
            <a:ext cx="3894854" cy="4328724"/>
            <a:chOff x="9176329" y="2863247"/>
            <a:chExt cx="3894854" cy="4328724"/>
          </a:xfrm>
        </p:grpSpPr>
        <p:sp>
          <p:nvSpPr>
            <p:cNvPr id="48" name="Овал 27"/>
            <p:cNvSpPr/>
            <p:nvPr/>
          </p:nvSpPr>
          <p:spPr>
            <a:xfrm>
              <a:off x="9752156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9" name="Арка 30"/>
            <p:cNvSpPr/>
            <p:nvPr/>
          </p:nvSpPr>
          <p:spPr>
            <a:xfrm>
              <a:off x="9752156" y="2863247"/>
              <a:ext cx="2743200" cy="2743200"/>
            </a:xfrm>
            <a:prstGeom prst="blockArc">
              <a:avLst>
                <a:gd name="adj1" fmla="val 16183538"/>
                <a:gd name="adj2" fmla="val 13252659"/>
                <a:gd name="adj3" fmla="val 16074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0" name="Овал 27"/>
            <p:cNvSpPr/>
            <p:nvPr/>
          </p:nvSpPr>
          <p:spPr>
            <a:xfrm>
              <a:off x="10209356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227285" y="3771900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8</a:t>
              </a:r>
              <a:r>
                <a:rPr lang="en-US" sz="54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631506" y="5966849"/>
              <a:ext cx="2984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 flipH="1">
              <a:off x="9176329" y="6791861"/>
              <a:ext cx="38948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3135845" y="2863247"/>
            <a:ext cx="3894854" cy="4328724"/>
            <a:chOff x="13135845" y="2863247"/>
            <a:chExt cx="3894854" cy="4328724"/>
          </a:xfrm>
        </p:grpSpPr>
        <p:sp>
          <p:nvSpPr>
            <p:cNvPr id="56" name="Овал 27"/>
            <p:cNvSpPr/>
            <p:nvPr/>
          </p:nvSpPr>
          <p:spPr>
            <a:xfrm>
              <a:off x="13711672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7" name="Арка 30"/>
            <p:cNvSpPr/>
            <p:nvPr/>
          </p:nvSpPr>
          <p:spPr>
            <a:xfrm>
              <a:off x="13711672" y="2863247"/>
              <a:ext cx="2743200" cy="2743200"/>
            </a:xfrm>
            <a:prstGeom prst="blockArc">
              <a:avLst>
                <a:gd name="adj1" fmla="val 16183538"/>
                <a:gd name="adj2" fmla="val 5395623"/>
                <a:gd name="adj3" fmla="val 16648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8" name="Овал 27"/>
            <p:cNvSpPr/>
            <p:nvPr/>
          </p:nvSpPr>
          <p:spPr>
            <a:xfrm>
              <a:off x="14168872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130520" y="3765176"/>
              <a:ext cx="19055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50</a:t>
              </a:r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3591022" y="5966849"/>
              <a:ext cx="2984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 flipH="1">
              <a:off x="13135845" y="6791861"/>
              <a:ext cx="38948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642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743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57300" y="2869070"/>
            <a:ext cx="7778095" cy="2306706"/>
            <a:chOff x="1257300" y="2869070"/>
            <a:chExt cx="7778095" cy="2306706"/>
          </a:xfrm>
        </p:grpSpPr>
        <p:sp>
          <p:nvSpPr>
            <p:cNvPr id="11" name="TextBox 10"/>
            <p:cNvSpPr txBox="1"/>
            <p:nvPr/>
          </p:nvSpPr>
          <p:spPr>
            <a:xfrm flipH="1">
              <a:off x="4006123" y="2956542"/>
              <a:ext cx="2888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flipH="1">
              <a:off x="4006123" y="3661708"/>
              <a:ext cx="5029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Овал 27"/>
            <p:cNvSpPr/>
            <p:nvPr/>
          </p:nvSpPr>
          <p:spPr>
            <a:xfrm>
              <a:off x="1257300" y="2869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Арка 30"/>
            <p:cNvSpPr/>
            <p:nvPr/>
          </p:nvSpPr>
          <p:spPr>
            <a:xfrm>
              <a:off x="1257300" y="2869070"/>
              <a:ext cx="2306706" cy="2306706"/>
            </a:xfrm>
            <a:prstGeom prst="blockArc">
              <a:avLst>
                <a:gd name="adj1" fmla="val 16183538"/>
                <a:gd name="adj2" fmla="val 21586439"/>
                <a:gd name="adj3" fmla="val 16041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Овал 27"/>
            <p:cNvSpPr/>
            <p:nvPr/>
          </p:nvSpPr>
          <p:spPr>
            <a:xfrm>
              <a:off x="1641751" y="3253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63152" y="3582590"/>
              <a:ext cx="1695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25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257300" y="5917070"/>
            <a:ext cx="7778095" cy="2306706"/>
            <a:chOff x="1257300" y="5917070"/>
            <a:chExt cx="7778095" cy="2306706"/>
          </a:xfrm>
        </p:grpSpPr>
        <p:sp>
          <p:nvSpPr>
            <p:cNvPr id="20" name="TextBox 19"/>
            <p:cNvSpPr txBox="1"/>
            <p:nvPr/>
          </p:nvSpPr>
          <p:spPr>
            <a:xfrm flipH="1">
              <a:off x="4006123" y="6004542"/>
              <a:ext cx="2888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flipH="1">
              <a:off x="4006123" y="6709708"/>
              <a:ext cx="5029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Овал 27"/>
            <p:cNvSpPr/>
            <p:nvPr/>
          </p:nvSpPr>
          <p:spPr>
            <a:xfrm>
              <a:off x="1257300" y="5917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Арка 30"/>
            <p:cNvSpPr/>
            <p:nvPr/>
          </p:nvSpPr>
          <p:spPr>
            <a:xfrm>
              <a:off x="1257300" y="5917070"/>
              <a:ext cx="2306706" cy="2306706"/>
            </a:xfrm>
            <a:prstGeom prst="blockArc">
              <a:avLst>
                <a:gd name="adj1" fmla="val 16183538"/>
                <a:gd name="adj2" fmla="val 1986593"/>
                <a:gd name="adj3" fmla="val 16039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Овал 27"/>
            <p:cNvSpPr/>
            <p:nvPr/>
          </p:nvSpPr>
          <p:spPr>
            <a:xfrm>
              <a:off x="1641751" y="6301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58670" y="6654924"/>
              <a:ext cx="1695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9252605" y="2869070"/>
            <a:ext cx="7778095" cy="2306706"/>
            <a:chOff x="9252605" y="2869070"/>
            <a:chExt cx="7778095" cy="2306706"/>
          </a:xfrm>
        </p:grpSpPr>
        <p:sp>
          <p:nvSpPr>
            <p:cNvPr id="29" name="TextBox 28"/>
            <p:cNvSpPr txBox="1"/>
            <p:nvPr/>
          </p:nvSpPr>
          <p:spPr>
            <a:xfrm flipH="1">
              <a:off x="12001428" y="2956542"/>
              <a:ext cx="2888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flipH="1">
              <a:off x="12001428" y="3661708"/>
              <a:ext cx="5029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" name="Овал 27"/>
            <p:cNvSpPr/>
            <p:nvPr/>
          </p:nvSpPr>
          <p:spPr>
            <a:xfrm>
              <a:off x="9252605" y="2869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Арка 30"/>
            <p:cNvSpPr/>
            <p:nvPr/>
          </p:nvSpPr>
          <p:spPr>
            <a:xfrm>
              <a:off x="9252605" y="2869070"/>
              <a:ext cx="2306706" cy="2306706"/>
            </a:xfrm>
            <a:prstGeom prst="blockArc">
              <a:avLst>
                <a:gd name="adj1" fmla="val 16183538"/>
                <a:gd name="adj2" fmla="val 7008866"/>
                <a:gd name="adj3" fmla="val 16259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Овал 27"/>
            <p:cNvSpPr/>
            <p:nvPr/>
          </p:nvSpPr>
          <p:spPr>
            <a:xfrm>
              <a:off x="9637056" y="3253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587290" y="3606924"/>
              <a:ext cx="16373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252605" y="5917070"/>
            <a:ext cx="7778095" cy="2306706"/>
            <a:chOff x="9252605" y="5917070"/>
            <a:chExt cx="7778095" cy="2306706"/>
          </a:xfrm>
        </p:grpSpPr>
        <p:sp>
          <p:nvSpPr>
            <p:cNvPr id="38" name="TextBox 37"/>
            <p:cNvSpPr txBox="1"/>
            <p:nvPr/>
          </p:nvSpPr>
          <p:spPr>
            <a:xfrm flipH="1">
              <a:off x="12001428" y="6004542"/>
              <a:ext cx="2888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flipH="1">
              <a:off x="12001428" y="6709708"/>
              <a:ext cx="5029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Овал 27"/>
            <p:cNvSpPr/>
            <p:nvPr/>
          </p:nvSpPr>
          <p:spPr>
            <a:xfrm>
              <a:off x="9252605" y="5917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Арка 30"/>
            <p:cNvSpPr/>
            <p:nvPr/>
          </p:nvSpPr>
          <p:spPr>
            <a:xfrm>
              <a:off x="9252605" y="5917070"/>
              <a:ext cx="2306706" cy="2306706"/>
            </a:xfrm>
            <a:prstGeom prst="blockArc">
              <a:avLst>
                <a:gd name="adj1" fmla="val 16183538"/>
                <a:gd name="adj2" fmla="val 12413247"/>
                <a:gd name="adj3" fmla="val 15920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Овал 27"/>
            <p:cNvSpPr/>
            <p:nvPr/>
          </p:nvSpPr>
          <p:spPr>
            <a:xfrm>
              <a:off x="9637056" y="6301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591772" y="6654923"/>
              <a:ext cx="16373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8</a:t>
              </a:r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780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743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nip Same Side Corner Rectangle 3"/>
          <p:cNvSpPr/>
          <p:nvPr/>
        </p:nvSpPr>
        <p:spPr>
          <a:xfrm>
            <a:off x="4800600" y="7844277"/>
            <a:ext cx="8768929" cy="381258"/>
          </a:xfrm>
          <a:prstGeom prst="snip2SameRect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762631" y="3278471"/>
            <a:ext cx="4880984" cy="4413303"/>
            <a:chOff x="8762631" y="3278471"/>
            <a:chExt cx="4880984" cy="4413303"/>
          </a:xfrm>
        </p:grpSpPr>
        <p:sp>
          <p:nvSpPr>
            <p:cNvPr id="35" name="Isosceles Triangle 34"/>
            <p:cNvSpPr/>
            <p:nvPr/>
          </p:nvSpPr>
          <p:spPr>
            <a:xfrm>
              <a:off x="8762631" y="4794215"/>
              <a:ext cx="3361169" cy="2897559"/>
            </a:xfrm>
            <a:prstGeom prst="triangle">
              <a:avLst/>
            </a:prstGeom>
            <a:solidFill>
              <a:schemeClr val="tx2">
                <a:alpha val="85000"/>
              </a:schemeClr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2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443215" y="4024482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$75k</a:t>
              </a:r>
              <a:endParaRPr lang="uk-UA" sz="28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443215" y="3278471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Kurze</a:t>
              </a:r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062378" y="5338515"/>
            <a:ext cx="5317597" cy="2353260"/>
            <a:chOff x="11062378" y="5338515"/>
            <a:chExt cx="5317597" cy="2353260"/>
          </a:xfrm>
        </p:grpSpPr>
        <p:sp>
          <p:nvSpPr>
            <p:cNvPr id="37" name="Isosceles Triangle 36"/>
            <p:cNvSpPr/>
            <p:nvPr/>
          </p:nvSpPr>
          <p:spPr>
            <a:xfrm>
              <a:off x="11062378" y="5861737"/>
              <a:ext cx="2122843" cy="1830038"/>
            </a:xfrm>
            <a:prstGeom prst="triangle">
              <a:avLst/>
            </a:prstGeom>
            <a:solidFill>
              <a:schemeClr val="accent2">
                <a:alpha val="85000"/>
              </a:schemeClr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2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23799" y="5338516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$27k</a:t>
              </a:r>
              <a:endParaRPr lang="uk-UA" sz="2800" b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179575" y="5338515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Kurze</a:t>
              </a:r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150024" y="8499632"/>
            <a:ext cx="8211290" cy="400110"/>
            <a:chOff x="5150024" y="8499632"/>
            <a:chExt cx="8211290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5150024" y="8499632"/>
              <a:ext cx="213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20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12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46881" y="8499632"/>
              <a:ext cx="193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chemeClr val="accent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2000" b="1" dirty="0">
                  <a:solidFill>
                    <a:schemeClr val="accent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2000" b="1" dirty="0" smtClean="0">
                  <a:solidFill>
                    <a:schemeClr val="accent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  <a:endParaRPr lang="uk-UA" sz="1200" b="1" dirty="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378195" y="8499632"/>
              <a:ext cx="20518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chemeClr val="accent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2000" b="1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2000" b="1" dirty="0" smtClean="0">
                  <a:solidFill>
                    <a:schemeClr val="accent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endParaRPr lang="uk-UA" sz="1200" b="1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277600" y="8499632"/>
              <a:ext cx="2083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chemeClr val="bg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Ressource</a:t>
              </a:r>
              <a:r>
                <a:rPr lang="en-US" sz="2000" b="1" dirty="0">
                  <a:solidFill>
                    <a:schemeClr val="bg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4</a:t>
              </a:r>
              <a:endParaRPr lang="uk-UA" sz="1200" b="1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57400" y="5338515"/>
            <a:ext cx="5416724" cy="2353260"/>
            <a:chOff x="2057400" y="5338515"/>
            <a:chExt cx="5416724" cy="2353260"/>
          </a:xfrm>
        </p:grpSpPr>
        <p:sp>
          <p:nvSpPr>
            <p:cNvPr id="34" name="Isosceles Triangle 33"/>
            <p:cNvSpPr/>
            <p:nvPr/>
          </p:nvSpPr>
          <p:spPr>
            <a:xfrm>
              <a:off x="5351281" y="5861737"/>
              <a:ext cx="2122843" cy="1830038"/>
            </a:xfrm>
            <a:prstGeom prst="triangle">
              <a:avLst/>
            </a:prstGeom>
            <a:solidFill>
              <a:schemeClr val="tx1">
                <a:alpha val="85000"/>
              </a:schemeClr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2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12502" y="5338516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latin typeface="Verdana" panose="020B0604030504040204" pitchFamily="34" charset="0"/>
                  <a:ea typeface="Verdana" panose="020B0604030504040204" pitchFamily="34" charset="0"/>
                </a:rPr>
                <a:t>$25k</a:t>
              </a:r>
              <a:endParaRPr lang="uk-UA" sz="2800" b="1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57400" y="5338515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Kurze</a:t>
              </a:r>
              <a:r>
                <a:rPr lang="en-US" sz="2000" dirty="0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280257" y="2628900"/>
            <a:ext cx="5162958" cy="5062874"/>
            <a:chOff x="5280257" y="2628900"/>
            <a:chExt cx="5162958" cy="5062874"/>
          </a:xfrm>
        </p:grpSpPr>
        <p:sp>
          <p:nvSpPr>
            <p:cNvPr id="33" name="Isosceles Triangle 32"/>
            <p:cNvSpPr/>
            <p:nvPr/>
          </p:nvSpPr>
          <p:spPr>
            <a:xfrm>
              <a:off x="6554386" y="4339335"/>
              <a:ext cx="3888829" cy="3352439"/>
            </a:xfrm>
            <a:prstGeom prst="triangle">
              <a:avLst/>
            </a:prstGeom>
            <a:solidFill>
              <a:schemeClr val="accent1">
                <a:alpha val="85000"/>
              </a:schemeClr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2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80457" y="3739864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$100k</a:t>
              </a:r>
              <a:endParaRPr lang="uk-UA" sz="2800" b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80257" y="2628900"/>
              <a:ext cx="3200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Kurze</a:t>
              </a:r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807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743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1608431" y="2909003"/>
            <a:ext cx="4648200" cy="1281402"/>
            <a:chOff x="-3058744" y="2789335"/>
            <a:chExt cx="4648200" cy="1281402"/>
          </a:xfrm>
        </p:grpSpPr>
        <p:sp>
          <p:nvSpPr>
            <p:cNvPr id="56" name="TextBox 55"/>
            <p:cNvSpPr txBox="1"/>
            <p:nvPr/>
          </p:nvSpPr>
          <p:spPr>
            <a:xfrm>
              <a:off x="-3058744" y="2789335"/>
              <a:ext cx="464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Ressourcenname</a:t>
              </a:r>
              <a:endParaRPr lang="uk-UA" sz="20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-3058744" y="3670627"/>
              <a:ext cx="464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Ausführliche</a:t>
              </a:r>
              <a:r>
                <a:rPr lang="en-US" sz="2000" dirty="0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r>
                <a:rPr lang="en-US" sz="2000" dirty="0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…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239887" y="2145218"/>
            <a:ext cx="11011835" cy="6203308"/>
            <a:chOff x="6239887" y="2145218"/>
            <a:chExt cx="11011835" cy="6203308"/>
          </a:xfrm>
        </p:grpSpPr>
        <p:grpSp>
          <p:nvGrpSpPr>
            <p:cNvPr id="54" name="Group 53"/>
            <p:cNvGrpSpPr/>
            <p:nvPr/>
          </p:nvGrpSpPr>
          <p:grpSpPr>
            <a:xfrm>
              <a:off x="6629400" y="2914446"/>
              <a:ext cx="10287000" cy="5434080"/>
              <a:chOff x="6523105" y="3225163"/>
              <a:chExt cx="10287000" cy="5434080"/>
            </a:xfrm>
          </p:grpSpPr>
          <p:sp>
            <p:nvSpPr>
              <p:cNvPr id="4" name="Snip Same Side Corner Rectangle 3"/>
              <p:cNvSpPr/>
              <p:nvPr/>
            </p:nvSpPr>
            <p:spPr>
              <a:xfrm>
                <a:off x="6523105" y="7419113"/>
                <a:ext cx="10287000" cy="381258"/>
              </a:xfrm>
              <a:prstGeom prst="snip2SameRect">
                <a:avLst>
                  <a:gd name="adj1" fmla="val 50000"/>
                  <a:gd name="adj2" fmla="val 50000"/>
                </a:avLst>
              </a:prstGeom>
              <a:solidFill>
                <a:schemeClr val="accent2"/>
              </a:soli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280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7082737" y="3225163"/>
                <a:ext cx="9167737" cy="5434080"/>
                <a:chOff x="7082310" y="3225163"/>
                <a:chExt cx="9167737" cy="5434080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7082737" y="8074468"/>
                  <a:ext cx="9166883" cy="584775"/>
                  <a:chOff x="7083164" y="8074468"/>
                  <a:chExt cx="9166883" cy="584775"/>
                </a:xfrm>
              </p:grpSpPr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8642221" y="8074468"/>
                    <a:ext cx="137160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 err="1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Monat</a:t>
                    </a:r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  <a:p>
                    <a:pPr algn="ctr"/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10201278" y="8074468"/>
                    <a:ext cx="137160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 err="1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Monat</a:t>
                    </a:r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  <a:p>
                    <a:pPr algn="ctr"/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11760335" y="8074468"/>
                    <a:ext cx="137160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 err="1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Monat</a:t>
                    </a:r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  <a:p>
                    <a:pPr algn="ctr"/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13319392" y="8074468"/>
                    <a:ext cx="137160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 err="1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Monat</a:t>
                    </a:r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  <a:p>
                    <a:pPr algn="ctr"/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7083164" y="8074468"/>
                    <a:ext cx="13716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 err="1" smtClean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Monat</a:t>
                    </a:r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14878447" y="8074468"/>
                    <a:ext cx="137160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 err="1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Monat</a:t>
                    </a:r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  <a:p>
                    <a:pPr algn="ctr"/>
                    <a:endParaRPr lang="uk-UA" sz="1200" b="1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  <p:grpSp>
              <p:nvGrpSpPr>
                <p:cNvPr id="31" name="Group 30"/>
                <p:cNvGrpSpPr/>
                <p:nvPr/>
              </p:nvGrpSpPr>
              <p:grpSpPr>
                <a:xfrm>
                  <a:off x="7082310" y="3225163"/>
                  <a:ext cx="9167737" cy="3950884"/>
                  <a:chOff x="7082310" y="3225163"/>
                  <a:chExt cx="9167737" cy="3950884"/>
                </a:xfrm>
              </p:grpSpPr>
              <p:sp>
                <p:nvSpPr>
                  <p:cNvPr id="29" name="Isosceles Triangle 28"/>
                  <p:cNvSpPr/>
                  <p:nvPr/>
                </p:nvSpPr>
                <p:spPr>
                  <a:xfrm>
                    <a:off x="7082310" y="5566903"/>
                    <a:ext cx="1373308" cy="1609144"/>
                  </a:xfrm>
                  <a:prstGeom prst="triangle">
                    <a:avLst/>
                  </a:prstGeom>
                  <a:solidFill>
                    <a:schemeClr val="accent2">
                      <a:alpha val="75000"/>
                    </a:schemeClr>
                  </a:solidFill>
                  <a:ln w="635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uk-UA" sz="2800" smtClean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46" name="Isosceles Triangle 45"/>
                  <p:cNvSpPr/>
                  <p:nvPr/>
                </p:nvSpPr>
                <p:spPr>
                  <a:xfrm>
                    <a:off x="8001000" y="3926049"/>
                    <a:ext cx="2773680" cy="3249998"/>
                  </a:xfrm>
                  <a:prstGeom prst="triangle">
                    <a:avLst/>
                  </a:prstGeom>
                  <a:solidFill>
                    <a:schemeClr val="tx2">
                      <a:alpha val="75000"/>
                    </a:schemeClr>
                  </a:solidFill>
                  <a:ln w="635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uk-UA" sz="2800" smtClean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48" name="Isosceles Triangle 47"/>
                  <p:cNvSpPr/>
                  <p:nvPr/>
                </p:nvSpPr>
                <p:spPr>
                  <a:xfrm>
                    <a:off x="11572878" y="4343451"/>
                    <a:ext cx="2417452" cy="2832596"/>
                  </a:xfrm>
                  <a:prstGeom prst="triangle">
                    <a:avLst/>
                  </a:prstGeom>
                  <a:solidFill>
                    <a:schemeClr val="tx1">
                      <a:alpha val="75000"/>
                    </a:schemeClr>
                  </a:solidFill>
                  <a:ln w="635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uk-UA" sz="2800" smtClean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49" name="Isosceles Triangle 48"/>
                  <p:cNvSpPr/>
                  <p:nvPr/>
                </p:nvSpPr>
                <p:spPr>
                  <a:xfrm>
                    <a:off x="13412172" y="4677187"/>
                    <a:ext cx="2132628" cy="2498860"/>
                  </a:xfrm>
                  <a:prstGeom prst="triangle">
                    <a:avLst/>
                  </a:prstGeom>
                  <a:solidFill>
                    <a:schemeClr val="tx2">
                      <a:alpha val="75000"/>
                    </a:schemeClr>
                  </a:solidFill>
                  <a:ln w="635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uk-UA" sz="2800" smtClean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0" name="Isosceles Triangle 49"/>
                  <p:cNvSpPr/>
                  <p:nvPr/>
                </p:nvSpPr>
                <p:spPr>
                  <a:xfrm>
                    <a:off x="14878447" y="5568905"/>
                    <a:ext cx="1371600" cy="1607142"/>
                  </a:xfrm>
                  <a:prstGeom prst="triangle">
                    <a:avLst/>
                  </a:prstGeom>
                  <a:solidFill>
                    <a:schemeClr val="accent2">
                      <a:alpha val="75000"/>
                    </a:schemeClr>
                  </a:solidFill>
                  <a:ln w="635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uk-UA" sz="2800" smtClean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1" name="Isosceles Triangle 50"/>
                  <p:cNvSpPr/>
                  <p:nvPr/>
                </p:nvSpPr>
                <p:spPr>
                  <a:xfrm>
                    <a:off x="9201156" y="3225163"/>
                    <a:ext cx="3371844" cy="3950884"/>
                  </a:xfrm>
                  <a:prstGeom prst="triangle">
                    <a:avLst/>
                  </a:prstGeom>
                  <a:solidFill>
                    <a:schemeClr val="accent1">
                      <a:alpha val="75000"/>
                    </a:schemeClr>
                  </a:solidFill>
                  <a:ln w="635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uk-UA" sz="2800" smtClean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</p:grpSp>
        </p:grpSp>
        <p:sp>
          <p:nvSpPr>
            <p:cNvPr id="58" name="TextBox 57"/>
            <p:cNvSpPr txBox="1"/>
            <p:nvPr/>
          </p:nvSpPr>
          <p:spPr>
            <a:xfrm>
              <a:off x="11347157" y="3372466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$25k</a:t>
              </a:r>
              <a:endParaRPr lang="uk-UA" sz="28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9393173" y="2145218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</a:t>
              </a:r>
              <a:r>
                <a:rPr lang="uk-UA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1</a:t>
              </a:r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25k</a:t>
              </a:r>
              <a:endParaRPr lang="uk-UA" sz="28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909075" y="2880275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$25k</a:t>
              </a:r>
              <a:endParaRPr lang="uk-UA" sz="28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39887" y="4383125"/>
              <a:ext cx="2179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Kosten</a:t>
              </a:r>
              <a:endParaRPr lang="uk-UA" sz="28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2978758" y="368494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</a:t>
              </a:r>
              <a:r>
                <a:rPr lang="uk-UA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5k</a:t>
              </a:r>
              <a:endParaRPr lang="uk-UA" sz="28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5651522" y="459792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</a:t>
              </a:r>
              <a:r>
                <a:rPr lang="uk-UA" sz="2800" b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1</a:t>
              </a:r>
              <a:r>
                <a:rPr lang="en-US" sz="2800" b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5k</a:t>
              </a:r>
              <a:endParaRPr lang="uk-UA" sz="28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984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743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22655" y="8953500"/>
            <a:ext cx="1733550" cy="954107"/>
          </a:xfrm>
        </p:spPr>
        <p:txBody>
          <a:bodyPr/>
          <a:lstStyle/>
          <a:p>
            <a:pPr algn="l"/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98771" y="2953675"/>
            <a:ext cx="5290458" cy="5278544"/>
            <a:chOff x="6498771" y="2953675"/>
            <a:chExt cx="5290458" cy="5278544"/>
          </a:xfrm>
        </p:grpSpPr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6957518" y="6492563"/>
              <a:ext cx="1995839" cy="1739656"/>
            </a:xfrm>
            <a:custGeom>
              <a:avLst/>
              <a:gdLst>
                <a:gd name="T0" fmla="*/ 141 w 141"/>
                <a:gd name="T1" fmla="*/ 40 h 123"/>
                <a:gd name="T2" fmla="*/ 141 w 141"/>
                <a:gd name="T3" fmla="*/ 123 h 123"/>
                <a:gd name="T4" fmla="*/ 0 w 141"/>
                <a:gd name="T5" fmla="*/ 42 h 123"/>
                <a:gd name="T6" fmla="*/ 72 w 141"/>
                <a:gd name="T7" fmla="*/ 0 h 123"/>
                <a:gd name="T8" fmla="*/ 141 w 141"/>
                <a:gd name="T9" fmla="*/ 4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141" y="40"/>
                  </a:moveTo>
                  <a:cubicBezTo>
                    <a:pt x="141" y="123"/>
                    <a:pt x="141" y="123"/>
                    <a:pt x="141" y="123"/>
                  </a:cubicBezTo>
                  <a:cubicBezTo>
                    <a:pt x="82" y="119"/>
                    <a:pt x="31" y="87"/>
                    <a:pt x="0" y="42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88" y="22"/>
                    <a:pt x="113" y="37"/>
                    <a:pt x="141" y="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10514276" y="4449066"/>
              <a:ext cx="1274953" cy="2293726"/>
            </a:xfrm>
            <a:custGeom>
              <a:avLst/>
              <a:gdLst>
                <a:gd name="T0" fmla="*/ 8 w 90"/>
                <a:gd name="T1" fmla="*/ 81 h 162"/>
                <a:gd name="T2" fmla="*/ 0 w 90"/>
                <a:gd name="T3" fmla="*/ 41 h 162"/>
                <a:gd name="T4" fmla="*/ 71 w 90"/>
                <a:gd name="T5" fmla="*/ 0 h 162"/>
                <a:gd name="T6" fmla="*/ 90 w 90"/>
                <a:gd name="T7" fmla="*/ 81 h 162"/>
                <a:gd name="T8" fmla="*/ 71 w 90"/>
                <a:gd name="T9" fmla="*/ 162 h 162"/>
                <a:gd name="T10" fmla="*/ 0 w 90"/>
                <a:gd name="T11" fmla="*/ 121 h 162"/>
                <a:gd name="T12" fmla="*/ 8 w 90"/>
                <a:gd name="T13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62">
                  <a:moveTo>
                    <a:pt x="8" y="81"/>
                  </a:moveTo>
                  <a:cubicBezTo>
                    <a:pt x="8" y="67"/>
                    <a:pt x="5" y="53"/>
                    <a:pt x="0" y="4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83" y="24"/>
                    <a:pt x="90" y="52"/>
                    <a:pt x="90" y="81"/>
                  </a:cubicBezTo>
                  <a:cubicBezTo>
                    <a:pt x="90" y="110"/>
                    <a:pt x="83" y="138"/>
                    <a:pt x="71" y="162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5" y="109"/>
                    <a:pt x="8" y="95"/>
                    <a:pt x="8" y="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6498771" y="4449066"/>
              <a:ext cx="1280912" cy="2293726"/>
            </a:xfrm>
            <a:custGeom>
              <a:avLst/>
              <a:gdLst>
                <a:gd name="T0" fmla="*/ 82 w 90"/>
                <a:gd name="T1" fmla="*/ 81 h 162"/>
                <a:gd name="T2" fmla="*/ 90 w 90"/>
                <a:gd name="T3" fmla="*/ 121 h 162"/>
                <a:gd name="T4" fmla="*/ 19 w 90"/>
                <a:gd name="T5" fmla="*/ 162 h 162"/>
                <a:gd name="T6" fmla="*/ 0 w 90"/>
                <a:gd name="T7" fmla="*/ 81 h 162"/>
                <a:gd name="T8" fmla="*/ 19 w 90"/>
                <a:gd name="T9" fmla="*/ 0 h 162"/>
                <a:gd name="T10" fmla="*/ 90 w 90"/>
                <a:gd name="T11" fmla="*/ 41 h 162"/>
                <a:gd name="T12" fmla="*/ 82 w 90"/>
                <a:gd name="T13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62">
                  <a:moveTo>
                    <a:pt x="82" y="81"/>
                  </a:moveTo>
                  <a:cubicBezTo>
                    <a:pt x="82" y="95"/>
                    <a:pt x="85" y="109"/>
                    <a:pt x="90" y="121"/>
                  </a:cubicBezTo>
                  <a:cubicBezTo>
                    <a:pt x="19" y="162"/>
                    <a:pt x="19" y="162"/>
                    <a:pt x="19" y="162"/>
                  </a:cubicBezTo>
                  <a:cubicBezTo>
                    <a:pt x="7" y="138"/>
                    <a:pt x="0" y="110"/>
                    <a:pt x="0" y="81"/>
                  </a:cubicBezTo>
                  <a:cubicBezTo>
                    <a:pt x="0" y="52"/>
                    <a:pt x="7" y="24"/>
                    <a:pt x="19" y="0"/>
                  </a:cubicBezTo>
                  <a:cubicBezTo>
                    <a:pt x="90" y="41"/>
                    <a:pt x="90" y="41"/>
                    <a:pt x="90" y="41"/>
                  </a:cubicBezTo>
                  <a:cubicBezTo>
                    <a:pt x="85" y="53"/>
                    <a:pt x="82" y="67"/>
                    <a:pt x="82" y="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9334647" y="2953675"/>
              <a:ext cx="1995839" cy="1745615"/>
            </a:xfrm>
            <a:custGeom>
              <a:avLst/>
              <a:gdLst>
                <a:gd name="T0" fmla="*/ 0 w 141"/>
                <a:gd name="T1" fmla="*/ 82 h 123"/>
                <a:gd name="T2" fmla="*/ 0 w 141"/>
                <a:gd name="T3" fmla="*/ 0 h 123"/>
                <a:gd name="T4" fmla="*/ 141 w 141"/>
                <a:gd name="T5" fmla="*/ 81 h 123"/>
                <a:gd name="T6" fmla="*/ 69 w 141"/>
                <a:gd name="T7" fmla="*/ 123 h 123"/>
                <a:gd name="T8" fmla="*/ 0 w 141"/>
                <a:gd name="T9" fmla="*/ 8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0" y="8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9" y="4"/>
                    <a:pt x="110" y="35"/>
                    <a:pt x="141" y="81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53" y="101"/>
                    <a:pt x="28" y="86"/>
                    <a:pt x="0" y="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9334647" y="6492563"/>
              <a:ext cx="1995839" cy="1739656"/>
            </a:xfrm>
            <a:custGeom>
              <a:avLst/>
              <a:gdLst>
                <a:gd name="T0" fmla="*/ 69 w 141"/>
                <a:gd name="T1" fmla="*/ 0 h 123"/>
                <a:gd name="T2" fmla="*/ 141 w 141"/>
                <a:gd name="T3" fmla="*/ 42 h 123"/>
                <a:gd name="T4" fmla="*/ 0 w 141"/>
                <a:gd name="T5" fmla="*/ 123 h 123"/>
                <a:gd name="T6" fmla="*/ 0 w 141"/>
                <a:gd name="T7" fmla="*/ 40 h 123"/>
                <a:gd name="T8" fmla="*/ 69 w 141"/>
                <a:gd name="T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69" y="0"/>
                  </a:moveTo>
                  <a:cubicBezTo>
                    <a:pt x="141" y="42"/>
                    <a:pt x="141" y="42"/>
                    <a:pt x="141" y="42"/>
                  </a:cubicBezTo>
                  <a:cubicBezTo>
                    <a:pt x="110" y="87"/>
                    <a:pt x="59" y="119"/>
                    <a:pt x="0" y="12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8" y="37"/>
                    <a:pt x="53" y="22"/>
                    <a:pt x="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6957518" y="2953675"/>
              <a:ext cx="1995839" cy="1745615"/>
            </a:xfrm>
            <a:custGeom>
              <a:avLst/>
              <a:gdLst>
                <a:gd name="T0" fmla="*/ 72 w 141"/>
                <a:gd name="T1" fmla="*/ 123 h 123"/>
                <a:gd name="T2" fmla="*/ 0 w 141"/>
                <a:gd name="T3" fmla="*/ 81 h 123"/>
                <a:gd name="T4" fmla="*/ 141 w 141"/>
                <a:gd name="T5" fmla="*/ 0 h 123"/>
                <a:gd name="T6" fmla="*/ 141 w 141"/>
                <a:gd name="T7" fmla="*/ 82 h 123"/>
                <a:gd name="T8" fmla="*/ 72 w 141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72" y="123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31" y="35"/>
                    <a:pt x="82" y="4"/>
                    <a:pt x="141" y="0"/>
                  </a:cubicBezTo>
                  <a:cubicBezTo>
                    <a:pt x="141" y="82"/>
                    <a:pt x="141" y="82"/>
                    <a:pt x="141" y="82"/>
                  </a:cubicBezTo>
                  <a:cubicBezTo>
                    <a:pt x="113" y="86"/>
                    <a:pt x="88" y="101"/>
                    <a:pt x="72" y="1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038182" y="2400300"/>
            <a:ext cx="4563446" cy="1136376"/>
            <a:chOff x="2038182" y="2400300"/>
            <a:chExt cx="4563446" cy="1136376"/>
          </a:xfrm>
        </p:grpSpPr>
        <p:sp>
          <p:nvSpPr>
            <p:cNvPr id="35" name="TextBox 34"/>
            <p:cNvSpPr txBox="1"/>
            <p:nvPr/>
          </p:nvSpPr>
          <p:spPr>
            <a:xfrm>
              <a:off x="2544397" y="24003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flipH="1">
              <a:off x="2038182" y="313656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6134147" y="2489041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54866" y="4870871"/>
            <a:ext cx="4563446" cy="1136376"/>
            <a:chOff x="1154866" y="4870871"/>
            <a:chExt cx="4563446" cy="1136376"/>
          </a:xfrm>
        </p:grpSpPr>
        <p:sp>
          <p:nvSpPr>
            <p:cNvPr id="40" name="TextBox 39"/>
            <p:cNvSpPr txBox="1"/>
            <p:nvPr/>
          </p:nvSpPr>
          <p:spPr>
            <a:xfrm>
              <a:off x="1661081" y="4870871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flipH="1">
              <a:off x="1154866" y="560713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250831" y="4959612"/>
              <a:ext cx="467481" cy="46748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81924" y="7341442"/>
            <a:ext cx="4563446" cy="1136376"/>
            <a:chOff x="1881924" y="7341442"/>
            <a:chExt cx="4563446" cy="1136376"/>
          </a:xfrm>
        </p:grpSpPr>
        <p:sp>
          <p:nvSpPr>
            <p:cNvPr id="44" name="TextBox 43"/>
            <p:cNvSpPr txBox="1"/>
            <p:nvPr/>
          </p:nvSpPr>
          <p:spPr>
            <a:xfrm>
              <a:off x="2388139" y="7341442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flipH="1">
              <a:off x="1881924" y="807770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5977889" y="7430183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673676" y="2400300"/>
            <a:ext cx="4716740" cy="1136376"/>
            <a:chOff x="11673676" y="2400300"/>
            <a:chExt cx="4716740" cy="1136376"/>
          </a:xfrm>
        </p:grpSpPr>
        <p:sp>
          <p:nvSpPr>
            <p:cNvPr id="51" name="Oval 50"/>
            <p:cNvSpPr/>
            <p:nvPr/>
          </p:nvSpPr>
          <p:spPr>
            <a:xfrm>
              <a:off x="11673676" y="2489041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645701" y="24003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 flipH="1">
              <a:off x="12645701" y="313656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1673676" y="7341442"/>
            <a:ext cx="4716740" cy="1136376"/>
            <a:chOff x="11673676" y="7341442"/>
            <a:chExt cx="4716740" cy="1136376"/>
          </a:xfrm>
        </p:grpSpPr>
        <p:sp>
          <p:nvSpPr>
            <p:cNvPr id="55" name="Oval 54"/>
            <p:cNvSpPr/>
            <p:nvPr/>
          </p:nvSpPr>
          <p:spPr>
            <a:xfrm>
              <a:off x="11673676" y="7430183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2645701" y="7341442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 flipH="1">
              <a:off x="12645701" y="807770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607601" y="4870871"/>
            <a:ext cx="4716740" cy="1136376"/>
            <a:chOff x="12607601" y="4870871"/>
            <a:chExt cx="4716740" cy="1136376"/>
          </a:xfrm>
        </p:grpSpPr>
        <p:sp>
          <p:nvSpPr>
            <p:cNvPr id="59" name="Oval 58"/>
            <p:cNvSpPr/>
            <p:nvPr/>
          </p:nvSpPr>
          <p:spPr>
            <a:xfrm>
              <a:off x="12607601" y="4959612"/>
              <a:ext cx="467481" cy="46748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3579626" y="4870871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 flipH="1">
              <a:off x="13579626" y="560713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142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299" y="571411"/>
            <a:ext cx="6563201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994526" y="3359152"/>
            <a:ext cx="4298948" cy="4298948"/>
            <a:chOff x="6994526" y="3359152"/>
            <a:chExt cx="4298948" cy="4298948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0104712" y="4101522"/>
              <a:ext cx="1188762" cy="1246987"/>
            </a:xfrm>
            <a:custGeom>
              <a:avLst/>
              <a:gdLst>
                <a:gd name="T0" fmla="*/ 0 w 103"/>
                <a:gd name="T1" fmla="*/ 58 h 108"/>
                <a:gd name="T2" fmla="*/ 58 w 103"/>
                <a:gd name="T3" fmla="*/ 0 h 108"/>
                <a:gd name="T4" fmla="*/ 103 w 103"/>
                <a:gd name="T5" fmla="*/ 108 h 108"/>
                <a:gd name="T6" fmla="*/ 21 w 103"/>
                <a:gd name="T7" fmla="*/ 108 h 108"/>
                <a:gd name="T8" fmla="*/ 0 w 103"/>
                <a:gd name="T9" fmla="*/ 5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8">
                  <a:moveTo>
                    <a:pt x="0" y="58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84" y="29"/>
                    <a:pt x="100" y="67"/>
                    <a:pt x="103" y="108"/>
                  </a:cubicBezTo>
                  <a:cubicBezTo>
                    <a:pt x="21" y="108"/>
                    <a:pt x="21" y="108"/>
                    <a:pt x="21" y="108"/>
                  </a:cubicBezTo>
                  <a:cubicBezTo>
                    <a:pt x="18" y="90"/>
                    <a:pt x="11" y="73"/>
                    <a:pt x="0" y="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0104712" y="5659039"/>
              <a:ext cx="1188762" cy="1261541"/>
            </a:xfrm>
            <a:custGeom>
              <a:avLst/>
              <a:gdLst>
                <a:gd name="T0" fmla="*/ 21 w 103"/>
                <a:gd name="T1" fmla="*/ 0 h 109"/>
                <a:gd name="T2" fmla="*/ 103 w 103"/>
                <a:gd name="T3" fmla="*/ 0 h 109"/>
                <a:gd name="T4" fmla="*/ 58 w 103"/>
                <a:gd name="T5" fmla="*/ 109 h 109"/>
                <a:gd name="T6" fmla="*/ 0 w 103"/>
                <a:gd name="T7" fmla="*/ 51 h 109"/>
                <a:gd name="T8" fmla="*/ 21 w 103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9">
                  <a:moveTo>
                    <a:pt x="21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100" y="42"/>
                    <a:pt x="84" y="79"/>
                    <a:pt x="58" y="109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1" y="36"/>
                    <a:pt x="18" y="19"/>
                    <a:pt x="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304117" y="3359152"/>
              <a:ext cx="1251837" cy="1193612"/>
            </a:xfrm>
            <a:custGeom>
              <a:avLst/>
              <a:gdLst>
                <a:gd name="T0" fmla="*/ 0 w 108"/>
                <a:gd name="T1" fmla="*/ 82 h 103"/>
                <a:gd name="T2" fmla="*/ 0 w 108"/>
                <a:gd name="T3" fmla="*/ 0 h 103"/>
                <a:gd name="T4" fmla="*/ 108 w 108"/>
                <a:gd name="T5" fmla="*/ 45 h 103"/>
                <a:gd name="T6" fmla="*/ 50 w 108"/>
                <a:gd name="T7" fmla="*/ 103 h 103"/>
                <a:gd name="T8" fmla="*/ 0 w 108"/>
                <a:gd name="T9" fmla="*/ 8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3">
                  <a:moveTo>
                    <a:pt x="0" y="8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1" y="3"/>
                    <a:pt x="79" y="19"/>
                    <a:pt x="108" y="45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36" y="92"/>
                    <a:pt x="18" y="85"/>
                    <a:pt x="0" y="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994526" y="5659039"/>
              <a:ext cx="1188762" cy="1261541"/>
            </a:xfrm>
            <a:custGeom>
              <a:avLst/>
              <a:gdLst>
                <a:gd name="T0" fmla="*/ 103 w 103"/>
                <a:gd name="T1" fmla="*/ 51 h 109"/>
                <a:gd name="T2" fmla="*/ 45 w 103"/>
                <a:gd name="T3" fmla="*/ 109 h 109"/>
                <a:gd name="T4" fmla="*/ 0 w 103"/>
                <a:gd name="T5" fmla="*/ 0 h 109"/>
                <a:gd name="T6" fmla="*/ 83 w 103"/>
                <a:gd name="T7" fmla="*/ 0 h 109"/>
                <a:gd name="T8" fmla="*/ 103 w 103"/>
                <a:gd name="T9" fmla="*/ 5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9">
                  <a:moveTo>
                    <a:pt x="103" y="51"/>
                  </a:moveTo>
                  <a:cubicBezTo>
                    <a:pt x="45" y="109"/>
                    <a:pt x="45" y="109"/>
                    <a:pt x="45" y="109"/>
                  </a:cubicBezTo>
                  <a:cubicBezTo>
                    <a:pt x="20" y="79"/>
                    <a:pt x="3" y="42"/>
                    <a:pt x="0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5" y="19"/>
                    <a:pt x="92" y="36"/>
                    <a:pt x="103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7736896" y="3359152"/>
              <a:ext cx="1256691" cy="1193612"/>
            </a:xfrm>
            <a:custGeom>
              <a:avLst/>
              <a:gdLst>
                <a:gd name="T0" fmla="*/ 58 w 109"/>
                <a:gd name="T1" fmla="*/ 103 h 103"/>
                <a:gd name="T2" fmla="*/ 0 w 109"/>
                <a:gd name="T3" fmla="*/ 45 h 103"/>
                <a:gd name="T4" fmla="*/ 109 w 109"/>
                <a:gd name="T5" fmla="*/ 0 h 103"/>
                <a:gd name="T6" fmla="*/ 109 w 109"/>
                <a:gd name="T7" fmla="*/ 82 h 103"/>
                <a:gd name="T8" fmla="*/ 58 w 109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03">
                  <a:moveTo>
                    <a:pt x="58" y="103"/>
                  </a:moveTo>
                  <a:cubicBezTo>
                    <a:pt x="0" y="45"/>
                    <a:pt x="0" y="45"/>
                    <a:pt x="0" y="45"/>
                  </a:cubicBezTo>
                  <a:cubicBezTo>
                    <a:pt x="30" y="19"/>
                    <a:pt x="67" y="3"/>
                    <a:pt x="109" y="0"/>
                  </a:cubicBezTo>
                  <a:cubicBezTo>
                    <a:pt x="109" y="82"/>
                    <a:pt x="109" y="82"/>
                    <a:pt x="109" y="82"/>
                  </a:cubicBezTo>
                  <a:cubicBezTo>
                    <a:pt x="90" y="85"/>
                    <a:pt x="73" y="92"/>
                    <a:pt x="58" y="10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6994526" y="4101522"/>
              <a:ext cx="1188762" cy="1246987"/>
            </a:xfrm>
            <a:custGeom>
              <a:avLst/>
              <a:gdLst>
                <a:gd name="T0" fmla="*/ 83 w 103"/>
                <a:gd name="T1" fmla="*/ 108 h 108"/>
                <a:gd name="T2" fmla="*/ 0 w 103"/>
                <a:gd name="T3" fmla="*/ 108 h 108"/>
                <a:gd name="T4" fmla="*/ 45 w 103"/>
                <a:gd name="T5" fmla="*/ 0 h 108"/>
                <a:gd name="T6" fmla="*/ 103 w 103"/>
                <a:gd name="T7" fmla="*/ 58 h 108"/>
                <a:gd name="T8" fmla="*/ 83 w 103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8">
                  <a:moveTo>
                    <a:pt x="83" y="108"/>
                  </a:moveTo>
                  <a:cubicBezTo>
                    <a:pt x="0" y="108"/>
                    <a:pt x="0" y="108"/>
                    <a:pt x="0" y="108"/>
                  </a:cubicBezTo>
                  <a:cubicBezTo>
                    <a:pt x="3" y="67"/>
                    <a:pt x="20" y="29"/>
                    <a:pt x="45" y="0"/>
                  </a:cubicBezTo>
                  <a:cubicBezTo>
                    <a:pt x="103" y="58"/>
                    <a:pt x="103" y="58"/>
                    <a:pt x="103" y="58"/>
                  </a:cubicBezTo>
                  <a:cubicBezTo>
                    <a:pt x="92" y="73"/>
                    <a:pt x="85" y="90"/>
                    <a:pt x="83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7736896" y="6469338"/>
              <a:ext cx="1256691" cy="1188762"/>
            </a:xfrm>
            <a:custGeom>
              <a:avLst/>
              <a:gdLst>
                <a:gd name="T0" fmla="*/ 109 w 109"/>
                <a:gd name="T1" fmla="*/ 20 h 103"/>
                <a:gd name="T2" fmla="*/ 109 w 109"/>
                <a:gd name="T3" fmla="*/ 103 h 103"/>
                <a:gd name="T4" fmla="*/ 0 w 109"/>
                <a:gd name="T5" fmla="*/ 58 h 103"/>
                <a:gd name="T6" fmla="*/ 58 w 109"/>
                <a:gd name="T7" fmla="*/ 0 h 103"/>
                <a:gd name="T8" fmla="*/ 109 w 109"/>
                <a:gd name="T9" fmla="*/ 2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03">
                  <a:moveTo>
                    <a:pt x="109" y="20"/>
                  </a:moveTo>
                  <a:cubicBezTo>
                    <a:pt x="109" y="103"/>
                    <a:pt x="109" y="103"/>
                    <a:pt x="109" y="103"/>
                  </a:cubicBezTo>
                  <a:cubicBezTo>
                    <a:pt x="67" y="100"/>
                    <a:pt x="30" y="83"/>
                    <a:pt x="0" y="58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73" y="11"/>
                    <a:pt x="90" y="18"/>
                    <a:pt x="109" y="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9304117" y="6469338"/>
              <a:ext cx="1251837" cy="1188762"/>
            </a:xfrm>
            <a:custGeom>
              <a:avLst/>
              <a:gdLst>
                <a:gd name="T0" fmla="*/ 50 w 108"/>
                <a:gd name="T1" fmla="*/ 0 h 103"/>
                <a:gd name="T2" fmla="*/ 108 w 108"/>
                <a:gd name="T3" fmla="*/ 58 h 103"/>
                <a:gd name="T4" fmla="*/ 0 w 108"/>
                <a:gd name="T5" fmla="*/ 103 h 103"/>
                <a:gd name="T6" fmla="*/ 0 w 108"/>
                <a:gd name="T7" fmla="*/ 20 h 103"/>
                <a:gd name="T8" fmla="*/ 50 w 108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3">
                  <a:moveTo>
                    <a:pt x="50" y="0"/>
                  </a:moveTo>
                  <a:cubicBezTo>
                    <a:pt x="108" y="58"/>
                    <a:pt x="108" y="58"/>
                    <a:pt x="108" y="58"/>
                  </a:cubicBezTo>
                  <a:cubicBezTo>
                    <a:pt x="79" y="83"/>
                    <a:pt x="41" y="100"/>
                    <a:pt x="0" y="10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8" y="18"/>
                    <a:pt x="36" y="11"/>
                    <a:pt x="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659448" y="4218119"/>
            <a:ext cx="4563446" cy="1020568"/>
            <a:chOff x="1659448" y="4218119"/>
            <a:chExt cx="4563446" cy="1020568"/>
          </a:xfrm>
        </p:grpSpPr>
        <p:sp>
          <p:nvSpPr>
            <p:cNvPr id="14" name="TextBox 13"/>
            <p:cNvSpPr txBox="1"/>
            <p:nvPr/>
          </p:nvSpPr>
          <p:spPr>
            <a:xfrm>
              <a:off x="2165663" y="4218119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flipH="1">
              <a:off x="1659448" y="483857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755413" y="4318799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1911813" y="4218119"/>
            <a:ext cx="4716740" cy="1020568"/>
            <a:chOff x="11911813" y="4218119"/>
            <a:chExt cx="4716740" cy="1020568"/>
          </a:xfrm>
        </p:grpSpPr>
        <p:sp>
          <p:nvSpPr>
            <p:cNvPr id="18" name="Oval 17"/>
            <p:cNvSpPr/>
            <p:nvPr/>
          </p:nvSpPr>
          <p:spPr>
            <a:xfrm>
              <a:off x="11911813" y="4318799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883838" y="4218119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12883838" y="483857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659448" y="6112138"/>
            <a:ext cx="4563446" cy="1020568"/>
            <a:chOff x="1659448" y="6112138"/>
            <a:chExt cx="4563446" cy="1020568"/>
          </a:xfrm>
        </p:grpSpPr>
        <p:sp>
          <p:nvSpPr>
            <p:cNvPr id="22" name="TextBox 21"/>
            <p:cNvSpPr txBox="1"/>
            <p:nvPr/>
          </p:nvSpPr>
          <p:spPr>
            <a:xfrm>
              <a:off x="2165663" y="6112138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flipH="1">
              <a:off x="1659448" y="673259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55413" y="6212818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911813" y="6112138"/>
            <a:ext cx="4716740" cy="1020568"/>
            <a:chOff x="11911813" y="6112138"/>
            <a:chExt cx="4716740" cy="1020568"/>
          </a:xfrm>
        </p:grpSpPr>
        <p:sp>
          <p:nvSpPr>
            <p:cNvPr id="26" name="Oval 25"/>
            <p:cNvSpPr/>
            <p:nvPr/>
          </p:nvSpPr>
          <p:spPr>
            <a:xfrm>
              <a:off x="11911813" y="6212818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883838" y="6112138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flipH="1">
              <a:off x="12883838" y="673259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43536" y="2324100"/>
            <a:ext cx="4563446" cy="1020568"/>
            <a:chOff x="3343536" y="2324100"/>
            <a:chExt cx="4563446" cy="1020568"/>
          </a:xfrm>
        </p:grpSpPr>
        <p:sp>
          <p:nvSpPr>
            <p:cNvPr id="30" name="TextBox 29"/>
            <p:cNvSpPr txBox="1"/>
            <p:nvPr/>
          </p:nvSpPr>
          <p:spPr>
            <a:xfrm>
              <a:off x="3849751" y="23241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flipH="1">
              <a:off x="3343536" y="294455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7439501" y="2424780"/>
              <a:ext cx="467481" cy="4674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227724" y="2324100"/>
            <a:ext cx="4716740" cy="1020568"/>
            <a:chOff x="10227724" y="2324100"/>
            <a:chExt cx="4716740" cy="1020568"/>
          </a:xfrm>
        </p:grpSpPr>
        <p:sp>
          <p:nvSpPr>
            <p:cNvPr id="34" name="Oval 33"/>
            <p:cNvSpPr/>
            <p:nvPr/>
          </p:nvSpPr>
          <p:spPr>
            <a:xfrm>
              <a:off x="10227724" y="2424780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199749" y="23241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flipH="1">
              <a:off x="11199749" y="294455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343536" y="8006156"/>
            <a:ext cx="4563446" cy="1020568"/>
            <a:chOff x="3343536" y="8006156"/>
            <a:chExt cx="4563446" cy="1020568"/>
          </a:xfrm>
        </p:grpSpPr>
        <p:sp>
          <p:nvSpPr>
            <p:cNvPr id="38" name="TextBox 37"/>
            <p:cNvSpPr txBox="1"/>
            <p:nvPr/>
          </p:nvSpPr>
          <p:spPr>
            <a:xfrm>
              <a:off x="3849751" y="8006156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flipH="1">
              <a:off x="3343536" y="8626614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7439501" y="8106836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227724" y="8006156"/>
            <a:ext cx="4716740" cy="1020568"/>
            <a:chOff x="10227724" y="8006156"/>
            <a:chExt cx="4716740" cy="1020568"/>
          </a:xfrm>
        </p:grpSpPr>
        <p:sp>
          <p:nvSpPr>
            <p:cNvPr id="42" name="Oval 41"/>
            <p:cNvSpPr/>
            <p:nvPr/>
          </p:nvSpPr>
          <p:spPr>
            <a:xfrm>
              <a:off x="10227724" y="8106836"/>
              <a:ext cx="467481" cy="4674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199749" y="8006156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Ressourcen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flipH="1">
              <a:off x="11199749" y="8626614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527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6300" y="571411"/>
            <a:ext cx="74295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1798822"/>
              </p:ext>
            </p:extLst>
          </p:nvPr>
        </p:nvGraphicFramePr>
        <p:xfrm>
          <a:off x="1238250" y="2324100"/>
          <a:ext cx="15811500" cy="6437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300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5819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Ressourcenplanung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99959190"/>
              </p:ext>
            </p:extLst>
          </p:nvPr>
        </p:nvGraphicFramePr>
        <p:xfrm>
          <a:off x="5919788" y="2325390"/>
          <a:ext cx="6448425" cy="6664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971675" y="3448050"/>
            <a:ext cx="2933700" cy="1232297"/>
            <a:chOff x="1971675" y="3448050"/>
            <a:chExt cx="2933700" cy="1232297"/>
          </a:xfrm>
        </p:grpSpPr>
        <p:sp>
          <p:nvSpPr>
            <p:cNvPr id="6" name="TextBox 5"/>
            <p:cNvSpPr txBox="1"/>
            <p:nvPr/>
          </p:nvSpPr>
          <p:spPr>
            <a:xfrm>
              <a:off x="1971675" y="3448050"/>
              <a:ext cx="2933700" cy="646331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Quartal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31231" y="4280237"/>
              <a:ext cx="2874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71675" y="5657850"/>
            <a:ext cx="2933700" cy="1232297"/>
            <a:chOff x="1971675" y="5657850"/>
            <a:chExt cx="2933700" cy="1232297"/>
          </a:xfrm>
        </p:grpSpPr>
        <p:sp>
          <p:nvSpPr>
            <p:cNvPr id="9" name="TextBox 8"/>
            <p:cNvSpPr txBox="1"/>
            <p:nvPr/>
          </p:nvSpPr>
          <p:spPr>
            <a:xfrm>
              <a:off x="1971675" y="5657850"/>
              <a:ext cx="2933700" cy="646331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Quartal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2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31231" y="6490037"/>
              <a:ext cx="2874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3382625" y="3448050"/>
            <a:ext cx="2933700" cy="1232297"/>
            <a:chOff x="13382625" y="3448050"/>
            <a:chExt cx="2933700" cy="1232297"/>
          </a:xfrm>
        </p:grpSpPr>
        <p:sp>
          <p:nvSpPr>
            <p:cNvPr id="12" name="TextBox 11"/>
            <p:cNvSpPr txBox="1"/>
            <p:nvPr/>
          </p:nvSpPr>
          <p:spPr>
            <a:xfrm>
              <a:off x="13382625" y="3448050"/>
              <a:ext cx="2933700" cy="646331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Quartal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3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442181" y="4280237"/>
              <a:ext cx="2874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382625" y="5657850"/>
            <a:ext cx="2933700" cy="1232297"/>
            <a:chOff x="13382625" y="5657850"/>
            <a:chExt cx="2933700" cy="1232297"/>
          </a:xfrm>
        </p:grpSpPr>
        <p:sp>
          <p:nvSpPr>
            <p:cNvPr id="15" name="TextBox 14"/>
            <p:cNvSpPr txBox="1"/>
            <p:nvPr/>
          </p:nvSpPr>
          <p:spPr>
            <a:xfrm>
              <a:off x="13382625" y="5657850"/>
              <a:ext cx="2933700" cy="646331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Quartal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4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442181" y="6490037"/>
              <a:ext cx="2874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963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</Words>
  <Application>Microsoft Office PowerPoint</Application>
  <PresentationFormat>Benutzerdefiniert</PresentationFormat>
  <Paragraphs>124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11</vt:i4>
      </vt:variant>
    </vt:vector>
  </HeadingPairs>
  <TitlesOfParts>
    <vt:vector size="20" baseType="lpstr">
      <vt:lpstr>Arial</vt:lpstr>
      <vt:lpstr>Calibri</vt:lpstr>
      <vt:lpstr>Roboto</vt:lpstr>
      <vt:lpstr>Roboto Condensed</vt:lpstr>
      <vt:lpstr>Verdana</vt:lpstr>
      <vt:lpstr>GENARAL LAYOUTS</vt:lpstr>
      <vt:lpstr>TEAM SLIDES</vt:lpstr>
      <vt:lpstr>SLIDES WITH IMAGES</vt:lpstr>
      <vt:lpstr>PORTFOLIO</vt:lpstr>
      <vt:lpstr>Ressourcenplanung Projektname</vt:lpstr>
      <vt:lpstr>Ressourcenplanung Projektname</vt:lpstr>
      <vt:lpstr>Ressourcenplanung Projektname</vt:lpstr>
      <vt:lpstr>Ressourcenplanung Projektname</vt:lpstr>
      <vt:lpstr>Ressourcenplanung Projektname</vt:lpstr>
      <vt:lpstr>Ressourcenplanung Projektname</vt:lpstr>
      <vt:lpstr>Ressourcenplanung Projektname</vt:lpstr>
      <vt:lpstr>Ressourcenplanung Projektname</vt:lpstr>
      <vt:lpstr>Ressourcenplanung Projektname</vt:lpstr>
      <vt:lpstr>Ressourcenplanung Projektname</vt:lpstr>
      <vt:lpstr>Ressourcenplanung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899</cp:revision>
  <dcterms:created xsi:type="dcterms:W3CDTF">2015-01-20T11:47:48Z</dcterms:created>
  <dcterms:modified xsi:type="dcterms:W3CDTF">2018-09-27T06:21:28Z</dcterms:modified>
</cp:coreProperties>
</file>