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702" r:id="rId2"/>
    <p:sldMasterId id="2147483674" r:id="rId3"/>
    <p:sldMasterId id="2147483677" r:id="rId4"/>
  </p:sldMasterIdLst>
  <p:notesMasterIdLst>
    <p:notesMasterId r:id="rId10"/>
  </p:notesMasterIdLst>
  <p:sldIdLst>
    <p:sldId id="263" r:id="rId5"/>
    <p:sldId id="556" r:id="rId6"/>
    <p:sldId id="557" r:id="rId7"/>
    <p:sldId id="558" r:id="rId8"/>
    <p:sldId id="559" r:id="rId9"/>
  </p:sldIdLst>
  <p:sldSz cx="18288000" cy="10287000"/>
  <p:notesSz cx="6858000" cy="9144000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26B6C"/>
    <a:srgbClr val="64D4EA"/>
    <a:srgbClr val="4CCCE6"/>
    <a:srgbClr val="6CD5EA"/>
    <a:srgbClr val="2BC3E1"/>
    <a:srgbClr val="57CFE7"/>
    <a:srgbClr val="AAC42C"/>
    <a:srgbClr val="A156F4"/>
    <a:srgbClr val="C0C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0" autoAdjust="0"/>
  </p:normalViewPr>
  <p:slideViewPr>
    <p:cSldViewPr>
      <p:cViewPr varScale="1">
        <p:scale>
          <a:sx n="106" d="100"/>
          <a:sy n="106" d="100"/>
        </p:scale>
        <p:origin x="354" y="13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66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27.09.2018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886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0098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91870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527280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280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37560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337560" y="5980176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811512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811512" y="5981700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3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3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0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4537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3318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73552" y="2779776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3780008" y="5779008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772400" y="2093976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1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499616" y="3346704"/>
            <a:ext cx="3593592" cy="359359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18288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1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29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14400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9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34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MG-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50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98869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100584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100584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886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693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3255264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7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138928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563624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163824" y="335584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7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2999232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2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51760" y="2990088"/>
            <a:ext cx="6400800" cy="39410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77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438144" y="3054096"/>
            <a:ext cx="5276088" cy="32552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7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121408" y="2953512"/>
            <a:ext cx="6519672" cy="373075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5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002536" y="2788920"/>
            <a:ext cx="7178040" cy="4105656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1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61888" y="2441448"/>
            <a:ext cx="5705856" cy="324612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57600" y="5753100"/>
            <a:ext cx="685800" cy="121615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90872" y="4754880"/>
            <a:ext cx="1645920" cy="21762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055096" y="4334256"/>
            <a:ext cx="3886200" cy="24048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91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807208" y="3200400"/>
            <a:ext cx="3886200" cy="3886200"/>
          </a:xfrm>
          <a:prstGeom prst="rect">
            <a:avLst/>
          </a:prstGeom>
          <a:effectLst>
            <a:outerShdw blurRad="292100" dist="38100" dir="5400000" algn="t" rotWithShape="0">
              <a:schemeClr val="accent1">
                <a:alpha val="67000"/>
              </a:schemeClr>
            </a:outerShdw>
          </a:effec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9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29384" y="321868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615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0195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46811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520440" y="3264408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68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24328" y="2990088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5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05500" y="2628900"/>
            <a:ext cx="6477000" cy="3962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28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655064" y="2788920"/>
            <a:ext cx="6967728" cy="3986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846320" y="3200400"/>
            <a:ext cx="8622792" cy="484632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85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87552" y="2478024"/>
            <a:ext cx="9052560" cy="5998464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3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3716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6012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23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74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99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148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50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6576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6576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3152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52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9728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09728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46304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46304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7200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3716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7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DU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303338" y="3257550"/>
            <a:ext cx="5715000" cy="383381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967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2400300"/>
            <a:ext cx="18288000" cy="54864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4350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your </a:t>
            </a:r>
            <a:r>
              <a:rPr lang="en-US" sz="2800" b="1" smtClean="0">
                <a:solidFill>
                  <a:schemeClr val="bg1"/>
                </a:solidFill>
              </a:rPr>
              <a:t>logo</a:t>
            </a:r>
            <a:endParaRPr lang="uk-UA" sz="2000" b="1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</a:t>
            </a:r>
          </a:p>
          <a:p>
            <a:r>
              <a:rPr lang="en-US" smtClean="0"/>
              <a:t>0</a:t>
            </a:r>
            <a:fld id="{37D409AB-2201-4E18-8A34-C31753AD9B06}" type="slidenum">
              <a:rPr smtClean="0"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32888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29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502152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02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53328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784080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2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93" r:id="rId3"/>
    <p:sldLayoutId id="2147483680" r:id="rId4"/>
    <p:sldLayoutId id="2147483697" r:id="rId5"/>
    <p:sldLayoutId id="2147483698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676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43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32" r:id="rId2"/>
    <p:sldLayoutId id="2147483731" r:id="rId3"/>
    <p:sldLayoutId id="2147483701" r:id="rId4"/>
    <p:sldLayoutId id="2147483700" r:id="rId5"/>
    <p:sldLayoutId id="2147483699" r:id="rId6"/>
    <p:sldLayoutId id="2147483668" r:id="rId7"/>
    <p:sldLayoutId id="2147483670" r:id="rId8"/>
    <p:sldLayoutId id="2147483671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47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  <p:sldLayoutId id="2147483723" r:id="rId12"/>
    <p:sldLayoutId id="2147483679" r:id="rId13"/>
    <p:sldLayoutId id="2147483724" r:id="rId14"/>
    <p:sldLayoutId id="2147483689" r:id="rId15"/>
    <p:sldLayoutId id="2147483682" r:id="rId16"/>
    <p:sldLayoutId id="2147483683" r:id="rId17"/>
    <p:sldLayoutId id="2147483685" r:id="rId18"/>
    <p:sldLayoutId id="2147483686" r:id="rId19"/>
    <p:sldLayoutId id="2147483688" r:id="rId20"/>
    <p:sldLayoutId id="2147483687" r:id="rId21"/>
    <p:sldLayoutId id="2147483684" r:id="rId22"/>
    <p:sldLayoutId id="2147483667" r:id="rId23"/>
    <p:sldLayoutId id="2147483733" r:id="rId2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299" y="571411"/>
            <a:ext cx="7379153" cy="1158779"/>
          </a:xfrm>
        </p:spPr>
        <p:txBody>
          <a:bodyPr/>
          <a:lstStyle/>
          <a:p>
            <a:r>
              <a:rPr lang="en-US" dirty="0" err="1">
                <a:solidFill>
                  <a:srgbClr val="FF5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Changemanagement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6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fld id="{37D409AB-2201-4E18-8A34-C31753AD9B06}" type="slidenum">
              <a:rPr smtClean="0">
                <a:latin typeface="Verdana" panose="020B0604030504040204" pitchFamily="34" charset="0"/>
                <a:ea typeface="Verdana" panose="020B0604030504040204" pitchFamily="34" charset="0"/>
              </a:rPr>
              <a:pPr algn="l"/>
              <a:t>1</a:t>
            </a:fld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286000" y="3314700"/>
            <a:ext cx="27432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 smtClean="0">
                <a:solidFill>
                  <a:schemeClr val="bg2"/>
                </a:solidFill>
              </a:rPr>
              <a:t>Text</a:t>
            </a:r>
          </a:p>
        </p:txBody>
      </p:sp>
      <p:sp>
        <p:nvSpPr>
          <p:cNvPr id="22" name="Rechteck 21"/>
          <p:cNvSpPr/>
          <p:nvPr/>
        </p:nvSpPr>
        <p:spPr>
          <a:xfrm>
            <a:off x="2286000" y="4348510"/>
            <a:ext cx="27432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solidFill>
                  <a:schemeClr val="bg2"/>
                </a:solidFill>
              </a:rPr>
              <a:t>Text</a:t>
            </a:r>
            <a:endParaRPr lang="de-DE" sz="2800" dirty="0">
              <a:solidFill>
                <a:schemeClr val="bg2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286000" y="5382320"/>
            <a:ext cx="27432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solidFill>
                  <a:schemeClr val="bg2"/>
                </a:solidFill>
              </a:rPr>
              <a:t>Text</a:t>
            </a:r>
            <a:endParaRPr lang="de-DE" sz="2800" dirty="0">
              <a:solidFill>
                <a:schemeClr val="bg2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2286000" y="6405238"/>
            <a:ext cx="27432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solidFill>
                  <a:schemeClr val="bg2"/>
                </a:solidFill>
              </a:rPr>
              <a:t>Text</a:t>
            </a:r>
            <a:endParaRPr lang="de-DE" sz="2800" dirty="0">
              <a:solidFill>
                <a:schemeClr val="bg2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3030200" y="3316986"/>
            <a:ext cx="27432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solidFill>
                  <a:schemeClr val="bg2"/>
                </a:solidFill>
              </a:rPr>
              <a:t>Text</a:t>
            </a:r>
            <a:endParaRPr lang="de-DE" sz="2800" dirty="0">
              <a:solidFill>
                <a:schemeClr val="bg2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13030200" y="4350796"/>
            <a:ext cx="27432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solidFill>
                  <a:schemeClr val="bg2"/>
                </a:solidFill>
              </a:rPr>
              <a:t>Text</a:t>
            </a:r>
            <a:endParaRPr lang="de-DE" sz="2800" dirty="0">
              <a:solidFill>
                <a:schemeClr val="bg2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13030200" y="5384606"/>
            <a:ext cx="27432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solidFill>
                  <a:schemeClr val="bg2"/>
                </a:solidFill>
              </a:rPr>
              <a:t>Text</a:t>
            </a:r>
            <a:endParaRPr lang="de-DE" sz="2800" dirty="0">
              <a:solidFill>
                <a:schemeClr val="bg2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3030200" y="6407524"/>
            <a:ext cx="2743200" cy="685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>
                <a:solidFill>
                  <a:schemeClr val="bg2"/>
                </a:solidFill>
              </a:rPr>
              <a:t>Text</a:t>
            </a:r>
            <a:endParaRPr lang="de-DE" sz="2800" dirty="0">
              <a:solidFill>
                <a:schemeClr val="bg2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3030200" y="2665814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Nachher</a:t>
            </a:r>
            <a:endParaRPr lang="de-DE" sz="3600" dirty="0"/>
          </a:p>
        </p:txBody>
      </p:sp>
      <p:sp>
        <p:nvSpPr>
          <p:cNvPr id="32" name="Textfeld 31"/>
          <p:cNvSpPr txBox="1"/>
          <p:nvPr/>
        </p:nvSpPr>
        <p:spPr>
          <a:xfrm>
            <a:off x="2281518" y="2665814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Vorher</a:t>
            </a:r>
            <a:endParaRPr lang="de-DE" sz="3600" dirty="0"/>
          </a:p>
        </p:txBody>
      </p:sp>
      <p:sp>
        <p:nvSpPr>
          <p:cNvPr id="15" name="Rechteck 14"/>
          <p:cNvSpPr/>
          <p:nvPr/>
        </p:nvSpPr>
        <p:spPr>
          <a:xfrm>
            <a:off x="7162800" y="3314700"/>
            <a:ext cx="3810000" cy="3776338"/>
          </a:xfrm>
          <a:prstGeom prst="rect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800" dirty="0" err="1" smtClean="0">
                <a:solidFill>
                  <a:schemeClr val="bg2"/>
                </a:solidFill>
              </a:rPr>
              <a:t>Process</a:t>
            </a:r>
            <a:r>
              <a:rPr lang="de-DE" sz="2800" dirty="0" smtClean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de-DE" sz="2800" dirty="0" smtClean="0">
                <a:solidFill>
                  <a:schemeClr val="bg2"/>
                </a:solidFill>
              </a:rPr>
              <a:t>Change</a:t>
            </a:r>
          </a:p>
        </p:txBody>
      </p:sp>
      <p:cxnSp>
        <p:nvCxnSpPr>
          <p:cNvPr id="5" name="Gerade Verbindung mit Pfeil 4"/>
          <p:cNvCxnSpPr>
            <a:stCxn id="9" idx="3"/>
            <a:endCxn id="15" idx="1"/>
          </p:cNvCxnSpPr>
          <p:nvPr/>
        </p:nvCxnSpPr>
        <p:spPr>
          <a:xfrm>
            <a:off x="5029200" y="3657600"/>
            <a:ext cx="2133600" cy="1545269"/>
          </a:xfrm>
          <a:prstGeom prst="straightConnector1">
            <a:avLst/>
          </a:prstGeom>
          <a:ln w="25400" cap="sq">
            <a:solidFill>
              <a:schemeClr val="tx1">
                <a:lumMod val="90000"/>
                <a:lumOff val="10000"/>
              </a:schemeClr>
            </a:solidFill>
            <a:bevel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>
            <a:stCxn id="22" idx="3"/>
            <a:endCxn id="15" idx="1"/>
          </p:cNvCxnSpPr>
          <p:nvPr/>
        </p:nvCxnSpPr>
        <p:spPr>
          <a:xfrm>
            <a:off x="5029200" y="4691410"/>
            <a:ext cx="2133600" cy="511459"/>
          </a:xfrm>
          <a:prstGeom prst="straightConnector1">
            <a:avLst/>
          </a:prstGeom>
          <a:ln w="25400" cap="sq">
            <a:solidFill>
              <a:schemeClr val="tx1">
                <a:lumMod val="90000"/>
                <a:lumOff val="10000"/>
              </a:schemeClr>
            </a:solidFill>
            <a:bevel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23" idx="3"/>
            <a:endCxn id="15" idx="1"/>
          </p:cNvCxnSpPr>
          <p:nvPr/>
        </p:nvCxnSpPr>
        <p:spPr>
          <a:xfrm flipV="1">
            <a:off x="5029200" y="5202869"/>
            <a:ext cx="2133600" cy="522351"/>
          </a:xfrm>
          <a:prstGeom prst="straightConnector1">
            <a:avLst/>
          </a:prstGeom>
          <a:ln w="25400" cap="sq">
            <a:solidFill>
              <a:schemeClr val="tx1">
                <a:lumMod val="90000"/>
                <a:lumOff val="10000"/>
              </a:schemeClr>
            </a:solidFill>
            <a:bevel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24" idx="3"/>
            <a:endCxn id="15" idx="1"/>
          </p:cNvCxnSpPr>
          <p:nvPr/>
        </p:nvCxnSpPr>
        <p:spPr>
          <a:xfrm flipV="1">
            <a:off x="5029200" y="5202869"/>
            <a:ext cx="2133600" cy="1545269"/>
          </a:xfrm>
          <a:prstGeom prst="straightConnector1">
            <a:avLst/>
          </a:prstGeom>
          <a:ln w="25400" cap="sq">
            <a:solidFill>
              <a:schemeClr val="tx1">
                <a:lumMod val="90000"/>
                <a:lumOff val="10000"/>
              </a:schemeClr>
            </a:solidFill>
            <a:bevel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26" idx="1"/>
            <a:endCxn id="15" idx="3"/>
          </p:cNvCxnSpPr>
          <p:nvPr/>
        </p:nvCxnSpPr>
        <p:spPr>
          <a:xfrm flipH="1">
            <a:off x="10972800" y="3659886"/>
            <a:ext cx="2057400" cy="1542983"/>
          </a:xfrm>
          <a:prstGeom prst="straightConnector1">
            <a:avLst/>
          </a:prstGeom>
          <a:ln w="25400" cap="sq">
            <a:solidFill>
              <a:schemeClr val="tx1">
                <a:lumMod val="90000"/>
                <a:lumOff val="10000"/>
              </a:schemeClr>
            </a:solidFill>
            <a:bevel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28" idx="1"/>
            <a:endCxn id="15" idx="3"/>
          </p:cNvCxnSpPr>
          <p:nvPr/>
        </p:nvCxnSpPr>
        <p:spPr>
          <a:xfrm flipH="1">
            <a:off x="10972800" y="4693696"/>
            <a:ext cx="2057400" cy="509173"/>
          </a:xfrm>
          <a:prstGeom prst="straightConnector1">
            <a:avLst/>
          </a:prstGeom>
          <a:ln w="25400" cap="sq">
            <a:solidFill>
              <a:schemeClr val="tx1">
                <a:lumMod val="90000"/>
                <a:lumOff val="10000"/>
              </a:schemeClr>
            </a:solidFill>
            <a:bevel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30" idx="1"/>
            <a:endCxn id="15" idx="3"/>
          </p:cNvCxnSpPr>
          <p:nvPr/>
        </p:nvCxnSpPr>
        <p:spPr>
          <a:xfrm flipH="1" flipV="1">
            <a:off x="10972800" y="5202869"/>
            <a:ext cx="2057400" cy="524637"/>
          </a:xfrm>
          <a:prstGeom prst="straightConnector1">
            <a:avLst/>
          </a:prstGeom>
          <a:ln w="25400" cap="sq">
            <a:solidFill>
              <a:schemeClr val="tx1">
                <a:lumMod val="90000"/>
                <a:lumOff val="10000"/>
              </a:schemeClr>
            </a:solidFill>
            <a:bevel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31" idx="1"/>
            <a:endCxn id="15" idx="3"/>
          </p:cNvCxnSpPr>
          <p:nvPr/>
        </p:nvCxnSpPr>
        <p:spPr>
          <a:xfrm flipH="1" flipV="1">
            <a:off x="10972800" y="5202869"/>
            <a:ext cx="2057400" cy="1547555"/>
          </a:xfrm>
          <a:prstGeom prst="straightConnector1">
            <a:avLst/>
          </a:prstGeom>
          <a:ln w="25400" cap="sq">
            <a:solidFill>
              <a:schemeClr val="tx1">
                <a:lumMod val="90000"/>
                <a:lumOff val="10000"/>
              </a:schemeClr>
            </a:solidFill>
            <a:bevel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05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7050536" cy="1158779"/>
          </a:xfrm>
        </p:spPr>
        <p:txBody>
          <a:bodyPr/>
          <a:lstStyle/>
          <a:p>
            <a:r>
              <a:rPr lang="en-US" dirty="0" err="1">
                <a:solidFill>
                  <a:srgbClr val="FF5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Changemanagement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24041" y="2084071"/>
            <a:ext cx="9015759" cy="7631429"/>
            <a:chOff x="6498771" y="2953675"/>
            <a:chExt cx="5290458" cy="5278544"/>
          </a:xfrm>
        </p:grpSpPr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6957518" y="6492563"/>
              <a:ext cx="1995839" cy="1739656"/>
            </a:xfrm>
            <a:custGeom>
              <a:avLst/>
              <a:gdLst>
                <a:gd name="T0" fmla="*/ 141 w 141"/>
                <a:gd name="T1" fmla="*/ 40 h 123"/>
                <a:gd name="T2" fmla="*/ 141 w 141"/>
                <a:gd name="T3" fmla="*/ 123 h 123"/>
                <a:gd name="T4" fmla="*/ 0 w 141"/>
                <a:gd name="T5" fmla="*/ 42 h 123"/>
                <a:gd name="T6" fmla="*/ 72 w 141"/>
                <a:gd name="T7" fmla="*/ 0 h 123"/>
                <a:gd name="T8" fmla="*/ 141 w 141"/>
                <a:gd name="T9" fmla="*/ 4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141" y="40"/>
                  </a:moveTo>
                  <a:cubicBezTo>
                    <a:pt x="141" y="123"/>
                    <a:pt x="141" y="123"/>
                    <a:pt x="141" y="123"/>
                  </a:cubicBezTo>
                  <a:cubicBezTo>
                    <a:pt x="82" y="119"/>
                    <a:pt x="31" y="87"/>
                    <a:pt x="0" y="42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88" y="22"/>
                    <a:pt x="113" y="37"/>
                    <a:pt x="141" y="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10514276" y="4449066"/>
              <a:ext cx="1274953" cy="2293726"/>
            </a:xfrm>
            <a:custGeom>
              <a:avLst/>
              <a:gdLst>
                <a:gd name="T0" fmla="*/ 8 w 90"/>
                <a:gd name="T1" fmla="*/ 81 h 162"/>
                <a:gd name="T2" fmla="*/ 0 w 90"/>
                <a:gd name="T3" fmla="*/ 41 h 162"/>
                <a:gd name="T4" fmla="*/ 71 w 90"/>
                <a:gd name="T5" fmla="*/ 0 h 162"/>
                <a:gd name="T6" fmla="*/ 90 w 90"/>
                <a:gd name="T7" fmla="*/ 81 h 162"/>
                <a:gd name="T8" fmla="*/ 71 w 90"/>
                <a:gd name="T9" fmla="*/ 162 h 162"/>
                <a:gd name="T10" fmla="*/ 0 w 90"/>
                <a:gd name="T11" fmla="*/ 121 h 162"/>
                <a:gd name="T12" fmla="*/ 8 w 90"/>
                <a:gd name="T13" fmla="*/ 8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62">
                  <a:moveTo>
                    <a:pt x="8" y="81"/>
                  </a:moveTo>
                  <a:cubicBezTo>
                    <a:pt x="8" y="67"/>
                    <a:pt x="5" y="53"/>
                    <a:pt x="0" y="4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83" y="24"/>
                    <a:pt x="90" y="52"/>
                    <a:pt x="90" y="81"/>
                  </a:cubicBezTo>
                  <a:cubicBezTo>
                    <a:pt x="90" y="110"/>
                    <a:pt x="83" y="138"/>
                    <a:pt x="71" y="162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5" y="109"/>
                    <a:pt x="8" y="95"/>
                    <a:pt x="8" y="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6498771" y="4449066"/>
              <a:ext cx="1280912" cy="2293726"/>
            </a:xfrm>
            <a:custGeom>
              <a:avLst/>
              <a:gdLst>
                <a:gd name="T0" fmla="*/ 82 w 90"/>
                <a:gd name="T1" fmla="*/ 81 h 162"/>
                <a:gd name="T2" fmla="*/ 90 w 90"/>
                <a:gd name="T3" fmla="*/ 121 h 162"/>
                <a:gd name="T4" fmla="*/ 19 w 90"/>
                <a:gd name="T5" fmla="*/ 162 h 162"/>
                <a:gd name="T6" fmla="*/ 0 w 90"/>
                <a:gd name="T7" fmla="*/ 81 h 162"/>
                <a:gd name="T8" fmla="*/ 19 w 90"/>
                <a:gd name="T9" fmla="*/ 0 h 162"/>
                <a:gd name="T10" fmla="*/ 90 w 90"/>
                <a:gd name="T11" fmla="*/ 41 h 162"/>
                <a:gd name="T12" fmla="*/ 82 w 90"/>
                <a:gd name="T13" fmla="*/ 8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62">
                  <a:moveTo>
                    <a:pt x="82" y="81"/>
                  </a:moveTo>
                  <a:cubicBezTo>
                    <a:pt x="82" y="95"/>
                    <a:pt x="85" y="109"/>
                    <a:pt x="90" y="121"/>
                  </a:cubicBezTo>
                  <a:cubicBezTo>
                    <a:pt x="19" y="162"/>
                    <a:pt x="19" y="162"/>
                    <a:pt x="19" y="162"/>
                  </a:cubicBezTo>
                  <a:cubicBezTo>
                    <a:pt x="7" y="138"/>
                    <a:pt x="0" y="110"/>
                    <a:pt x="0" y="81"/>
                  </a:cubicBezTo>
                  <a:cubicBezTo>
                    <a:pt x="0" y="52"/>
                    <a:pt x="7" y="24"/>
                    <a:pt x="19" y="0"/>
                  </a:cubicBezTo>
                  <a:cubicBezTo>
                    <a:pt x="90" y="41"/>
                    <a:pt x="90" y="41"/>
                    <a:pt x="90" y="41"/>
                  </a:cubicBezTo>
                  <a:cubicBezTo>
                    <a:pt x="85" y="53"/>
                    <a:pt x="82" y="67"/>
                    <a:pt x="82" y="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9334647" y="2953675"/>
              <a:ext cx="1995839" cy="1745615"/>
            </a:xfrm>
            <a:custGeom>
              <a:avLst/>
              <a:gdLst>
                <a:gd name="T0" fmla="*/ 0 w 141"/>
                <a:gd name="T1" fmla="*/ 82 h 123"/>
                <a:gd name="T2" fmla="*/ 0 w 141"/>
                <a:gd name="T3" fmla="*/ 0 h 123"/>
                <a:gd name="T4" fmla="*/ 141 w 141"/>
                <a:gd name="T5" fmla="*/ 81 h 123"/>
                <a:gd name="T6" fmla="*/ 69 w 141"/>
                <a:gd name="T7" fmla="*/ 123 h 123"/>
                <a:gd name="T8" fmla="*/ 0 w 141"/>
                <a:gd name="T9" fmla="*/ 8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0" y="8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9" y="4"/>
                    <a:pt x="110" y="35"/>
                    <a:pt x="141" y="81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53" y="101"/>
                    <a:pt x="28" y="86"/>
                    <a:pt x="0" y="8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9334647" y="6492563"/>
              <a:ext cx="1995839" cy="1739656"/>
            </a:xfrm>
            <a:custGeom>
              <a:avLst/>
              <a:gdLst>
                <a:gd name="T0" fmla="*/ 69 w 141"/>
                <a:gd name="T1" fmla="*/ 0 h 123"/>
                <a:gd name="T2" fmla="*/ 141 w 141"/>
                <a:gd name="T3" fmla="*/ 42 h 123"/>
                <a:gd name="T4" fmla="*/ 0 w 141"/>
                <a:gd name="T5" fmla="*/ 123 h 123"/>
                <a:gd name="T6" fmla="*/ 0 w 141"/>
                <a:gd name="T7" fmla="*/ 40 h 123"/>
                <a:gd name="T8" fmla="*/ 69 w 141"/>
                <a:gd name="T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69" y="0"/>
                  </a:moveTo>
                  <a:cubicBezTo>
                    <a:pt x="141" y="42"/>
                    <a:pt x="141" y="42"/>
                    <a:pt x="141" y="42"/>
                  </a:cubicBezTo>
                  <a:cubicBezTo>
                    <a:pt x="110" y="87"/>
                    <a:pt x="59" y="119"/>
                    <a:pt x="0" y="12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8" y="37"/>
                    <a:pt x="53" y="22"/>
                    <a:pt x="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6957518" y="2953675"/>
              <a:ext cx="1995839" cy="1745615"/>
            </a:xfrm>
            <a:custGeom>
              <a:avLst/>
              <a:gdLst>
                <a:gd name="T0" fmla="*/ 72 w 141"/>
                <a:gd name="T1" fmla="*/ 123 h 123"/>
                <a:gd name="T2" fmla="*/ 0 w 141"/>
                <a:gd name="T3" fmla="*/ 81 h 123"/>
                <a:gd name="T4" fmla="*/ 141 w 141"/>
                <a:gd name="T5" fmla="*/ 0 h 123"/>
                <a:gd name="T6" fmla="*/ 141 w 141"/>
                <a:gd name="T7" fmla="*/ 82 h 123"/>
                <a:gd name="T8" fmla="*/ 72 w 141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72" y="123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31" y="35"/>
                    <a:pt x="82" y="4"/>
                    <a:pt x="141" y="0"/>
                  </a:cubicBezTo>
                  <a:cubicBezTo>
                    <a:pt x="141" y="82"/>
                    <a:pt x="141" y="82"/>
                    <a:pt x="141" y="82"/>
                  </a:cubicBezTo>
                  <a:cubicBezTo>
                    <a:pt x="113" y="86"/>
                    <a:pt x="88" y="101"/>
                    <a:pt x="72" y="1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1" name="Regelmäßiges Fünfeck 10"/>
          <p:cNvSpPr/>
          <p:nvPr/>
        </p:nvSpPr>
        <p:spPr>
          <a:xfrm rot="10800000">
            <a:off x="8244000" y="3972262"/>
            <a:ext cx="1800000" cy="1800000"/>
          </a:xfrm>
          <a:prstGeom prst="pentagon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" name="Regelmäßiges Fünfeck 37"/>
          <p:cNvSpPr/>
          <p:nvPr/>
        </p:nvSpPr>
        <p:spPr>
          <a:xfrm rot="17662179">
            <a:off x="9425932" y="5386183"/>
            <a:ext cx="1800000" cy="1800000"/>
          </a:xfrm>
          <a:prstGeom prst="pentagon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Regelmäßiges Fünfeck 38"/>
          <p:cNvSpPr/>
          <p:nvPr/>
        </p:nvSpPr>
        <p:spPr>
          <a:xfrm rot="3751877">
            <a:off x="7121728" y="5386714"/>
            <a:ext cx="1800000" cy="1800000"/>
          </a:xfrm>
          <a:prstGeom prst="pentagon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250034" y="4784785"/>
            <a:ext cx="1800000" cy="180000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0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6458965" y="3009100"/>
            <a:ext cx="15024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</a:t>
            </a:r>
          </a:p>
          <a:p>
            <a:endParaRPr lang="de-DE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4191001" y="1593833"/>
            <a:ext cx="9905999" cy="8501418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Gleichschenkliges Dreieck 21"/>
          <p:cNvSpPr/>
          <p:nvPr/>
        </p:nvSpPr>
        <p:spPr>
          <a:xfrm rot="5400000">
            <a:off x="8981595" y="1124837"/>
            <a:ext cx="950434" cy="1028684"/>
          </a:xfrm>
          <a:prstGeom prst="triangle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80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69164" y="2114396"/>
            <a:ext cx="2772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Überschrift</a:t>
            </a:r>
            <a:endParaRPr lang="de-D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534400" y="4031387"/>
            <a:ext cx="1219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2"/>
                </a:solidFill>
              </a:rPr>
              <a:t>Text</a:t>
            </a:r>
            <a:endParaRPr lang="de-DE" sz="2000" dirty="0">
              <a:solidFill>
                <a:schemeClr val="bg2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7183234" y="5892252"/>
            <a:ext cx="1136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2"/>
                </a:solidFill>
              </a:rPr>
              <a:t>Text</a:t>
            </a:r>
            <a:endParaRPr lang="de-DE" sz="2000" dirty="0">
              <a:solidFill>
                <a:schemeClr val="bg2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9915182" y="5897435"/>
            <a:ext cx="1136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2"/>
                </a:solidFill>
              </a:rPr>
              <a:t>Text</a:t>
            </a:r>
            <a:endParaRPr lang="de-DE" sz="2000" dirty="0">
              <a:solidFill>
                <a:schemeClr val="bg2"/>
              </a:solidFill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9650070" y="2542456"/>
            <a:ext cx="15024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</a:t>
            </a:r>
          </a:p>
          <a:p>
            <a:endParaRPr lang="de-DE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4848431" y="4782881"/>
            <a:ext cx="15024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</a:t>
            </a:r>
          </a:p>
          <a:p>
            <a:endParaRPr lang="de-DE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199832" y="7662244"/>
            <a:ext cx="15024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</a:t>
            </a:r>
          </a:p>
          <a:p>
            <a:endParaRPr lang="de-DE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11798893" y="5010231"/>
            <a:ext cx="15024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</a:t>
            </a:r>
          </a:p>
          <a:p>
            <a:endParaRPr lang="de-DE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9571753" y="8067069"/>
            <a:ext cx="15024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</a:t>
            </a:r>
          </a:p>
          <a:p>
            <a:endParaRPr lang="de-DE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876300" y="4246025"/>
            <a:ext cx="2772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Überschrift</a:t>
            </a:r>
            <a:endParaRPr lang="de-D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882097" y="6729544"/>
            <a:ext cx="2772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Überschrift</a:t>
            </a:r>
            <a:endParaRPr lang="de-D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76300" y="2732002"/>
            <a:ext cx="2532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Inhalt</a:t>
            </a:r>
            <a:endParaRPr lang="de-DE" sz="2000" dirty="0"/>
          </a:p>
        </p:txBody>
      </p:sp>
      <p:sp>
        <p:nvSpPr>
          <p:cNvPr id="70" name="Textfeld 69"/>
          <p:cNvSpPr txBox="1"/>
          <p:nvPr/>
        </p:nvSpPr>
        <p:spPr>
          <a:xfrm>
            <a:off x="880401" y="4892356"/>
            <a:ext cx="2532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Inhalt</a:t>
            </a:r>
            <a:endParaRPr lang="de-DE" sz="2000" dirty="0"/>
          </a:p>
        </p:txBody>
      </p:sp>
      <p:sp>
        <p:nvSpPr>
          <p:cNvPr id="71" name="Textfeld 70"/>
          <p:cNvSpPr txBox="1"/>
          <p:nvPr/>
        </p:nvSpPr>
        <p:spPr>
          <a:xfrm>
            <a:off x="876300" y="7500389"/>
            <a:ext cx="2532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Inhalt</a:t>
            </a:r>
            <a:endParaRPr lang="de-DE" sz="2000" dirty="0"/>
          </a:p>
        </p:txBody>
      </p:sp>
      <p:sp>
        <p:nvSpPr>
          <p:cNvPr id="72" name="Textfeld 71"/>
          <p:cNvSpPr txBox="1"/>
          <p:nvPr/>
        </p:nvSpPr>
        <p:spPr>
          <a:xfrm>
            <a:off x="14290374" y="2114396"/>
            <a:ext cx="2772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Überschrift</a:t>
            </a:r>
            <a:endParaRPr lang="de-D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3" name="Textfeld 72"/>
          <p:cNvSpPr txBox="1"/>
          <p:nvPr/>
        </p:nvSpPr>
        <p:spPr>
          <a:xfrm>
            <a:off x="14397510" y="4246025"/>
            <a:ext cx="2772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Überschrift</a:t>
            </a:r>
            <a:endParaRPr lang="de-D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14403307" y="6729544"/>
            <a:ext cx="2772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Überschrift</a:t>
            </a:r>
            <a:endParaRPr lang="de-D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14397510" y="2732002"/>
            <a:ext cx="2532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Inhalt</a:t>
            </a:r>
            <a:endParaRPr lang="de-DE" sz="2000" dirty="0"/>
          </a:p>
        </p:txBody>
      </p:sp>
      <p:sp>
        <p:nvSpPr>
          <p:cNvPr id="76" name="Textfeld 75"/>
          <p:cNvSpPr txBox="1"/>
          <p:nvPr/>
        </p:nvSpPr>
        <p:spPr>
          <a:xfrm>
            <a:off x="14401611" y="4892356"/>
            <a:ext cx="2532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Inhalt</a:t>
            </a:r>
            <a:endParaRPr lang="de-DE" sz="2000" dirty="0"/>
          </a:p>
        </p:txBody>
      </p:sp>
      <p:sp>
        <p:nvSpPr>
          <p:cNvPr id="77" name="Textfeld 76"/>
          <p:cNvSpPr txBox="1"/>
          <p:nvPr/>
        </p:nvSpPr>
        <p:spPr>
          <a:xfrm>
            <a:off x="14397510" y="7500389"/>
            <a:ext cx="2532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Inhalt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39142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7353300" cy="1158779"/>
          </a:xfrm>
        </p:spPr>
        <p:txBody>
          <a:bodyPr/>
          <a:lstStyle/>
          <a:p>
            <a:r>
              <a:rPr lang="en-US" dirty="0" err="1">
                <a:solidFill>
                  <a:srgbClr val="FF5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Changemanagement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71600" y="2247900"/>
            <a:ext cx="7429501" cy="1862048"/>
            <a:chOff x="1562100" y="2400300"/>
            <a:chExt cx="7429501" cy="1862048"/>
          </a:xfrm>
        </p:grpSpPr>
        <p:sp>
          <p:nvSpPr>
            <p:cNvPr id="4" name="TextBox 3"/>
            <p:cNvSpPr txBox="1"/>
            <p:nvPr/>
          </p:nvSpPr>
          <p:spPr>
            <a:xfrm>
              <a:off x="1562100" y="2400300"/>
              <a:ext cx="2286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01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Phase 1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296400" y="2247900"/>
            <a:ext cx="7429500" cy="1862048"/>
            <a:chOff x="1562101" y="2400300"/>
            <a:chExt cx="7429500" cy="1862048"/>
          </a:xfrm>
        </p:grpSpPr>
        <p:sp>
          <p:nvSpPr>
            <p:cNvPr id="15" name="TextBox 14"/>
            <p:cNvSpPr txBox="1"/>
            <p:nvPr/>
          </p:nvSpPr>
          <p:spPr>
            <a:xfrm>
              <a:off x="1562101" y="2400300"/>
              <a:ext cx="2286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04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4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71600" y="4565406"/>
            <a:ext cx="7429501" cy="1862048"/>
            <a:chOff x="1562100" y="2400300"/>
            <a:chExt cx="7429501" cy="1862048"/>
          </a:xfrm>
        </p:grpSpPr>
        <p:sp>
          <p:nvSpPr>
            <p:cNvPr id="11" name="TextBox 10"/>
            <p:cNvSpPr txBox="1"/>
            <p:nvPr/>
          </p:nvSpPr>
          <p:spPr>
            <a:xfrm>
              <a:off x="1562100" y="2400300"/>
              <a:ext cx="2286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02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2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296400" y="4565406"/>
            <a:ext cx="7429500" cy="1862048"/>
            <a:chOff x="1562101" y="2400300"/>
            <a:chExt cx="7429500" cy="1862048"/>
          </a:xfrm>
        </p:grpSpPr>
        <p:sp>
          <p:nvSpPr>
            <p:cNvPr id="19" name="TextBox 18"/>
            <p:cNvSpPr txBox="1"/>
            <p:nvPr/>
          </p:nvSpPr>
          <p:spPr>
            <a:xfrm>
              <a:off x="1562101" y="2400300"/>
              <a:ext cx="2286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05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371600" y="6882912"/>
            <a:ext cx="7429501" cy="1862048"/>
            <a:chOff x="1562100" y="2400300"/>
            <a:chExt cx="7429501" cy="1862048"/>
          </a:xfrm>
        </p:grpSpPr>
        <p:sp>
          <p:nvSpPr>
            <p:cNvPr id="28" name="TextBox 27"/>
            <p:cNvSpPr txBox="1"/>
            <p:nvPr/>
          </p:nvSpPr>
          <p:spPr>
            <a:xfrm>
              <a:off x="1562100" y="2400300"/>
              <a:ext cx="2286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03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3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296400" y="6882912"/>
            <a:ext cx="7429500" cy="1862048"/>
            <a:chOff x="1562101" y="2400300"/>
            <a:chExt cx="7429500" cy="1862048"/>
          </a:xfrm>
        </p:grpSpPr>
        <p:sp>
          <p:nvSpPr>
            <p:cNvPr id="25" name="TextBox 24"/>
            <p:cNvSpPr txBox="1"/>
            <p:nvPr/>
          </p:nvSpPr>
          <p:spPr>
            <a:xfrm>
              <a:off x="1562101" y="2400300"/>
              <a:ext cx="2286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5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06</a:t>
              </a:r>
              <a:endParaRPr lang="uk-UA" sz="115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48101" y="2552700"/>
              <a:ext cx="5143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Verdana" panose="020B0604030504040204" pitchFamily="34" charset="0"/>
                  <a:ea typeface="Verdana" panose="020B0604030504040204" pitchFamily="34" charset="0"/>
                </a:rPr>
                <a:t>Phase 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6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48101" y="3199031"/>
              <a:ext cx="514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63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7277100" cy="1158779"/>
          </a:xfrm>
        </p:spPr>
        <p:txBody>
          <a:bodyPr/>
          <a:lstStyle/>
          <a:p>
            <a:r>
              <a:rPr lang="en-US" dirty="0" err="1">
                <a:solidFill>
                  <a:srgbClr val="FF5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Changemanagement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657600"/>
            <a:ext cx="1371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0" y="2743200"/>
            <a:ext cx="1508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Überschrift</a:t>
            </a:r>
            <a:endParaRPr lang="en-US" sz="32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37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7658100" cy="1158779"/>
          </a:xfrm>
        </p:spPr>
        <p:txBody>
          <a:bodyPr/>
          <a:lstStyle/>
          <a:p>
            <a:r>
              <a:rPr lang="en-US" dirty="0" err="1">
                <a:solidFill>
                  <a:srgbClr val="FF5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Changemanagement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0" y="2743200"/>
            <a:ext cx="6400800" cy="1314510"/>
            <a:chOff x="2286000" y="2743200"/>
            <a:chExt cx="6400800" cy="1314510"/>
          </a:xfrm>
        </p:grpSpPr>
        <p:sp>
          <p:nvSpPr>
            <p:cNvPr id="4" name="Rectangle 3"/>
            <p:cNvSpPr/>
            <p:nvPr/>
          </p:nvSpPr>
          <p:spPr>
            <a:xfrm>
              <a:off x="22860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Überschrift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601200" y="2743200"/>
            <a:ext cx="6400800" cy="1314510"/>
            <a:chOff x="9601200" y="2743200"/>
            <a:chExt cx="6400800" cy="1314510"/>
          </a:xfrm>
        </p:grpSpPr>
        <p:sp>
          <p:nvSpPr>
            <p:cNvPr id="11" name="Rectangle 10"/>
            <p:cNvSpPr/>
            <p:nvPr/>
          </p:nvSpPr>
          <p:spPr>
            <a:xfrm>
              <a:off x="96012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6012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Überschrift</a:t>
              </a:r>
              <a:endParaRPr lang="en-US" sz="320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503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M SLID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S WITH IMAG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ORTFOLIO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</Words>
  <Application>Microsoft Office PowerPoint</Application>
  <PresentationFormat>Benutzerdefiniert</PresentationFormat>
  <Paragraphs>69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Arial</vt:lpstr>
      <vt:lpstr>Calibri</vt:lpstr>
      <vt:lpstr>Roboto</vt:lpstr>
      <vt:lpstr>Roboto Condensed</vt:lpstr>
      <vt:lpstr>Verdana</vt:lpstr>
      <vt:lpstr>GENARAL LAYOUTS</vt:lpstr>
      <vt:lpstr>TEAM SLIDES</vt:lpstr>
      <vt:lpstr>SLIDES WITH IMAGES</vt:lpstr>
      <vt:lpstr>PORTFOLIO</vt:lpstr>
      <vt:lpstr>Changemanagement Projektname</vt:lpstr>
      <vt:lpstr>Changemanagement Projektname</vt:lpstr>
      <vt:lpstr>Changemanagement Projektname</vt:lpstr>
      <vt:lpstr>Changemanagement Projektname</vt:lpstr>
      <vt:lpstr>Changemanagement Projektname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Tim Dettmer</cp:lastModifiedBy>
  <cp:revision>896</cp:revision>
  <dcterms:created xsi:type="dcterms:W3CDTF">2015-01-20T11:47:48Z</dcterms:created>
  <dcterms:modified xsi:type="dcterms:W3CDTF">2018-09-27T06:27:27Z</dcterms:modified>
</cp:coreProperties>
</file>